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1.xml" ContentType="application/vnd.openxmlformats-officedocument.theme+xml"/>
  <Override PartName="/ppt/authors.xml" ContentType="application/vnd.ms-powerpoint.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4"/>
  </p:sldMasterIdLst>
  <p:notesMasterIdLst>
    <p:notesMasterId r:id="rId23"/>
  </p:notesMasterIdLst>
  <p:sldIdLst>
    <p:sldId id="256" r:id="rId5"/>
    <p:sldId id="366" r:id="rId6"/>
    <p:sldId id="367" r:id="rId7"/>
    <p:sldId id="368" r:id="rId8"/>
    <p:sldId id="372" r:id="rId9"/>
    <p:sldId id="371" r:id="rId10"/>
    <p:sldId id="373" r:id="rId11"/>
    <p:sldId id="328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285" r:id="rId22"/>
  </p:sldIdLst>
  <p:sldSz cx="9144000" cy="5143500" type="screen16x9"/>
  <p:notesSz cx="6858000" cy="9144000"/>
  <p:embeddedFontLst>
    <p:embeddedFont>
      <p:font typeface="Dosis" pitchFamily="2" charset="0"/>
      <p:regular r:id="rId24"/>
      <p:bold r:id="rId25"/>
    </p:embeddedFont>
    <p:embeddedFont>
      <p:font typeface="Montserrat" panose="00000500000000000000" pitchFamily="2" charset="0"/>
      <p:regular r:id="rId26"/>
      <p:bold r:id="rId27"/>
      <p:italic r:id="rId28"/>
      <p:boldItalic r:id="rId29"/>
    </p:embeddedFont>
    <p:embeddedFont>
      <p:font typeface="Source Sans Pro" panose="020B0503030403020204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FB3BF8-1F8A-291C-840A-853B553636E0}" name="ALDO RAZIEL HERNANDEZ ALVAREZ" initials="ARHA" userId="S::ARHernandez@cnsf.gob.mx::5bf40253-5cfa-4473-9e63-9d01842aff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7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896514-1AA1-4EE5-A447-7E556EC08B63}">
  <a:tblStyle styleId="{B3896514-1AA1-4EE5-A447-7E556EC08B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EE65728-0D21-4A9D-A831-D487195EC54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0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3.fntdata"/><Relationship Id="rId39" Type="http://schemas.microsoft.com/office/2018/10/relationships/authors" Target="authors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ableStyles" Target="tableStyles.xml"/><Relationship Id="rId40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8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HUMBERTO SEVILLA AGUILAR" userId="S::rsevilla@cnsf.gob.mx::94c9c77e-ccbf-4b74-aeeb-01ce0f31e326" providerId="AD" clId="Web-{004AA3E0-3C33-42F4-B28F-44135433DCB4}"/>
    <pc:docChg chg="delSld modSld">
      <pc:chgData name="RICARDO HUMBERTO SEVILLA AGUILAR" userId="S::rsevilla@cnsf.gob.mx::94c9c77e-ccbf-4b74-aeeb-01ce0f31e326" providerId="AD" clId="Web-{004AA3E0-3C33-42F4-B28F-44135433DCB4}" dt="2021-10-13T15:45:44.489" v="213" actId="20577"/>
      <pc:docMkLst>
        <pc:docMk/>
      </pc:docMkLst>
      <pc:sldChg chg="modSp del">
        <pc:chgData name="RICARDO HUMBERTO SEVILLA AGUILAR" userId="S::rsevilla@cnsf.gob.mx::94c9c77e-ccbf-4b74-aeeb-01ce0f31e326" providerId="AD" clId="Web-{004AA3E0-3C33-42F4-B28F-44135433DCB4}" dt="2021-10-13T15:26:04.342" v="60"/>
        <pc:sldMkLst>
          <pc:docMk/>
          <pc:sldMk cId="0" sldId="261"/>
        </pc:sldMkLst>
        <pc:spChg chg="mod">
          <ac:chgData name="RICARDO HUMBERTO SEVILLA AGUILAR" userId="S::rsevilla@cnsf.gob.mx::94c9c77e-ccbf-4b74-aeeb-01ce0f31e326" providerId="AD" clId="Web-{004AA3E0-3C33-42F4-B28F-44135433DCB4}" dt="2021-10-13T15:25:40.778" v="59" actId="20577"/>
          <ac:spMkLst>
            <pc:docMk/>
            <pc:sldMk cId="0" sldId="261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26:49.390" v="62" actId="20577"/>
        <pc:sldMkLst>
          <pc:docMk/>
          <pc:sldMk cId="0" sldId="262"/>
        </pc:sldMkLst>
        <pc:spChg chg="mod">
          <ac:chgData name="RICARDO HUMBERTO SEVILLA AGUILAR" userId="S::rsevilla@cnsf.gob.mx::94c9c77e-ccbf-4b74-aeeb-01ce0f31e326" providerId="AD" clId="Web-{004AA3E0-3C33-42F4-B28F-44135433DCB4}" dt="2021-10-13T15:26:49.390" v="62" actId="20577"/>
          <ac:spMkLst>
            <pc:docMk/>
            <pc:sldMk cId="0" sldId="262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27:50.142" v="71" actId="20577"/>
        <pc:sldMkLst>
          <pc:docMk/>
          <pc:sldMk cId="0" sldId="264"/>
        </pc:sldMkLst>
        <pc:spChg chg="mod">
          <ac:chgData name="RICARDO HUMBERTO SEVILLA AGUILAR" userId="S::rsevilla@cnsf.gob.mx::94c9c77e-ccbf-4b74-aeeb-01ce0f31e326" providerId="AD" clId="Web-{004AA3E0-3C33-42F4-B28F-44135433DCB4}" dt="2021-10-13T15:27:50.142" v="71" actId="20577"/>
          <ac:spMkLst>
            <pc:docMk/>
            <pc:sldMk cId="0" sldId="264"/>
            <ac:spMk id="33" creationId="{4117190F-02BE-416A-A7C1-9242A55B9996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28:10.705" v="74" actId="20577"/>
        <pc:sldMkLst>
          <pc:docMk/>
          <pc:sldMk cId="2269888705" sldId="297"/>
        </pc:sldMkLst>
        <pc:spChg chg="mod">
          <ac:chgData name="RICARDO HUMBERTO SEVILLA AGUILAR" userId="S::rsevilla@cnsf.gob.mx::94c9c77e-ccbf-4b74-aeeb-01ce0f31e326" providerId="AD" clId="Web-{004AA3E0-3C33-42F4-B28F-44135433DCB4}" dt="2021-10-13T15:28:10.705" v="74" actId="20577"/>
          <ac:spMkLst>
            <pc:docMk/>
            <pc:sldMk cId="2269888705" sldId="297"/>
            <ac:spMk id="33" creationId="{4117190F-02BE-416A-A7C1-9242A55B9996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19:19.110" v="50" actId="20577"/>
        <pc:sldMkLst>
          <pc:docMk/>
          <pc:sldMk cId="96035664" sldId="298"/>
        </pc:sldMkLst>
        <pc:spChg chg="mod">
          <ac:chgData name="RICARDO HUMBERTO SEVILLA AGUILAR" userId="S::rsevilla@cnsf.gob.mx::94c9c77e-ccbf-4b74-aeeb-01ce0f31e326" providerId="AD" clId="Web-{004AA3E0-3C33-42F4-B28F-44135433DCB4}" dt="2021-10-13T15:19:19.110" v="50" actId="20577"/>
          <ac:spMkLst>
            <pc:docMk/>
            <pc:sldMk cId="96035664" sldId="298"/>
            <ac:spMk id="23" creationId="{7B0C513E-DDFC-416D-8486-DCB67D882303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19:54.846" v="52" actId="20577"/>
        <pc:sldMkLst>
          <pc:docMk/>
          <pc:sldMk cId="3694147753" sldId="300"/>
        </pc:sldMkLst>
        <pc:spChg chg="mod">
          <ac:chgData name="RICARDO HUMBERTO SEVILLA AGUILAR" userId="S::rsevilla@cnsf.gob.mx::94c9c77e-ccbf-4b74-aeeb-01ce0f31e326" providerId="AD" clId="Web-{004AA3E0-3C33-42F4-B28F-44135433DCB4}" dt="2021-10-13T15:19:54.846" v="52" actId="20577"/>
          <ac:spMkLst>
            <pc:docMk/>
            <pc:sldMk cId="3694147753" sldId="300"/>
            <ac:spMk id="23" creationId="{7B0C513E-DDFC-416D-8486-DCB67D882303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18:51.641" v="49" actId="20577"/>
        <pc:sldMkLst>
          <pc:docMk/>
          <pc:sldMk cId="3263695586" sldId="303"/>
        </pc:sldMkLst>
        <pc:spChg chg="mod">
          <ac:chgData name="RICARDO HUMBERTO SEVILLA AGUILAR" userId="S::rsevilla@cnsf.gob.mx::94c9c77e-ccbf-4b74-aeeb-01ce0f31e326" providerId="AD" clId="Web-{004AA3E0-3C33-42F4-B28F-44135433DCB4}" dt="2021-10-13T15:18:51.641" v="49" actId="20577"/>
          <ac:spMkLst>
            <pc:docMk/>
            <pc:sldMk cId="3263695586" sldId="303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16:41.605" v="16" actId="20577"/>
        <pc:sldMkLst>
          <pc:docMk/>
          <pc:sldMk cId="672097776" sldId="304"/>
        </pc:sldMkLst>
        <pc:spChg chg="mod">
          <ac:chgData name="RICARDO HUMBERTO SEVILLA AGUILAR" userId="S::rsevilla@cnsf.gob.mx::94c9c77e-ccbf-4b74-aeeb-01ce0f31e326" providerId="AD" clId="Web-{004AA3E0-3C33-42F4-B28F-44135433DCB4}" dt="2021-10-13T15:16:41.605" v="16" actId="20577"/>
          <ac:spMkLst>
            <pc:docMk/>
            <pc:sldMk cId="672097776" sldId="304"/>
            <ac:spMk id="33" creationId="{4117190F-02BE-416A-A7C1-9242A55B9996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16:18.901" v="9" actId="20577"/>
        <pc:sldMkLst>
          <pc:docMk/>
          <pc:sldMk cId="2997756961" sldId="306"/>
        </pc:sldMkLst>
        <pc:spChg chg="mod">
          <ac:chgData name="RICARDO HUMBERTO SEVILLA AGUILAR" userId="S::rsevilla@cnsf.gob.mx::94c9c77e-ccbf-4b74-aeeb-01ce0f31e326" providerId="AD" clId="Web-{004AA3E0-3C33-42F4-B28F-44135433DCB4}" dt="2021-10-13T15:16:18.901" v="9" actId="20577"/>
          <ac:spMkLst>
            <pc:docMk/>
            <pc:sldMk cId="2997756961" sldId="306"/>
            <ac:spMk id="24" creationId="{645844F7-96A9-4701-B229-918241CF5F87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18:01.795" v="43" actId="20577"/>
        <pc:sldMkLst>
          <pc:docMk/>
          <pc:sldMk cId="1032295042" sldId="308"/>
        </pc:sldMkLst>
        <pc:spChg chg="mod">
          <ac:chgData name="RICARDO HUMBERTO SEVILLA AGUILAR" userId="S::rsevilla@cnsf.gob.mx::94c9c77e-ccbf-4b74-aeeb-01ce0f31e326" providerId="AD" clId="Web-{004AA3E0-3C33-42F4-B28F-44135433DCB4}" dt="2021-10-13T15:18:01.795" v="43" actId="20577"/>
          <ac:spMkLst>
            <pc:docMk/>
            <pc:sldMk cId="1032295042" sldId="308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27:06.797" v="66" actId="20577"/>
        <pc:sldMkLst>
          <pc:docMk/>
          <pc:sldMk cId="1271533782" sldId="312"/>
        </pc:sldMkLst>
        <pc:spChg chg="mod">
          <ac:chgData name="RICARDO HUMBERTO SEVILLA AGUILAR" userId="S::rsevilla@cnsf.gob.mx::94c9c77e-ccbf-4b74-aeeb-01ce0f31e326" providerId="AD" clId="Web-{004AA3E0-3C33-42F4-B28F-44135433DCB4}" dt="2021-10-13T15:27:06.797" v="66" actId="20577"/>
          <ac:spMkLst>
            <pc:docMk/>
            <pc:sldMk cId="1271533782" sldId="312"/>
            <ac:spMk id="23" creationId="{7B0C513E-DDFC-416D-8486-DCB67D882303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26:37.030" v="61" actId="20577"/>
        <pc:sldMkLst>
          <pc:docMk/>
          <pc:sldMk cId="933949161" sldId="313"/>
        </pc:sldMkLst>
        <pc:spChg chg="mod">
          <ac:chgData name="RICARDO HUMBERTO SEVILLA AGUILAR" userId="S::rsevilla@cnsf.gob.mx::94c9c77e-ccbf-4b74-aeeb-01ce0f31e326" providerId="AD" clId="Web-{004AA3E0-3C33-42F4-B28F-44135433DCB4}" dt="2021-10-13T15:26:37.030" v="61" actId="20577"/>
          <ac:spMkLst>
            <pc:docMk/>
            <pc:sldMk cId="933949161" sldId="313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27:41.735" v="70" actId="20577"/>
        <pc:sldMkLst>
          <pc:docMk/>
          <pc:sldMk cId="2547584797" sldId="315"/>
        </pc:sldMkLst>
        <pc:spChg chg="mod">
          <ac:chgData name="RICARDO HUMBERTO SEVILLA AGUILAR" userId="S::rsevilla@cnsf.gob.mx::94c9c77e-ccbf-4b74-aeeb-01ce0f31e326" providerId="AD" clId="Web-{004AA3E0-3C33-42F4-B28F-44135433DCB4}" dt="2021-10-13T15:27:41.735" v="70" actId="20577"/>
          <ac:spMkLst>
            <pc:docMk/>
            <pc:sldMk cId="2547584797" sldId="315"/>
            <ac:spMk id="33" creationId="{4117190F-02BE-416A-A7C1-9242A55B9996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28:26.487" v="75" actId="20577"/>
        <pc:sldMkLst>
          <pc:docMk/>
          <pc:sldMk cId="1118710983" sldId="321"/>
        </pc:sldMkLst>
        <pc:spChg chg="mod">
          <ac:chgData name="RICARDO HUMBERTO SEVILLA AGUILAR" userId="S::rsevilla@cnsf.gob.mx::94c9c77e-ccbf-4b74-aeeb-01ce0f31e326" providerId="AD" clId="Web-{004AA3E0-3C33-42F4-B28F-44135433DCB4}" dt="2021-10-13T15:28:26.487" v="75" actId="20577"/>
          <ac:spMkLst>
            <pc:docMk/>
            <pc:sldMk cId="1118710983" sldId="321"/>
            <ac:spMk id="18" creationId="{4BE913A9-E6A5-4E66-983E-820D85372621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3:31.543" v="98" actId="20577"/>
        <pc:sldMkLst>
          <pc:docMk/>
          <pc:sldMk cId="3955059139" sldId="323"/>
        </pc:sldMkLst>
        <pc:spChg chg="mod">
          <ac:chgData name="RICARDO HUMBERTO SEVILLA AGUILAR" userId="S::rsevilla@cnsf.gob.mx::94c9c77e-ccbf-4b74-aeeb-01ce0f31e326" providerId="AD" clId="Web-{004AA3E0-3C33-42F4-B28F-44135433DCB4}" dt="2021-10-13T15:33:31.543" v="98" actId="20577"/>
          <ac:spMkLst>
            <pc:docMk/>
            <pc:sldMk cId="3955059139" sldId="323"/>
            <ac:spMk id="33" creationId="{4117190F-02BE-416A-A7C1-9242A55B9996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3:10.965" v="96" actId="20577"/>
        <pc:sldMkLst>
          <pc:docMk/>
          <pc:sldMk cId="1452093635" sldId="326"/>
        </pc:sldMkLst>
        <pc:spChg chg="mod">
          <ac:chgData name="RICARDO HUMBERTO SEVILLA AGUILAR" userId="S::rsevilla@cnsf.gob.mx::94c9c77e-ccbf-4b74-aeeb-01ce0f31e326" providerId="AD" clId="Web-{004AA3E0-3C33-42F4-B28F-44135433DCB4}" dt="2021-10-13T15:33:10.965" v="96" actId="20577"/>
          <ac:spMkLst>
            <pc:docMk/>
            <pc:sldMk cId="1452093635" sldId="326"/>
            <ac:spMk id="23" creationId="{7B0C513E-DDFC-416D-8486-DCB67D882303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28:42.159" v="76" actId="20577"/>
        <pc:sldMkLst>
          <pc:docMk/>
          <pc:sldMk cId="147812783" sldId="327"/>
        </pc:sldMkLst>
        <pc:spChg chg="mod">
          <ac:chgData name="RICARDO HUMBERTO SEVILLA AGUILAR" userId="S::rsevilla@cnsf.gob.mx::94c9c77e-ccbf-4b74-aeeb-01ce0f31e326" providerId="AD" clId="Web-{004AA3E0-3C33-42F4-B28F-44135433DCB4}" dt="2021-10-13T15:28:42.159" v="76" actId="20577"/>
          <ac:spMkLst>
            <pc:docMk/>
            <pc:sldMk cId="147812783" sldId="327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5:22.563" v="99" actId="20577"/>
        <pc:sldMkLst>
          <pc:docMk/>
          <pc:sldMk cId="167779714" sldId="328"/>
        </pc:sldMkLst>
        <pc:spChg chg="mod">
          <ac:chgData name="RICARDO HUMBERTO SEVILLA AGUILAR" userId="S::rsevilla@cnsf.gob.mx::94c9c77e-ccbf-4b74-aeeb-01ce0f31e326" providerId="AD" clId="Web-{004AA3E0-3C33-42F4-B28F-44135433DCB4}" dt="2021-10-13T15:35:22.563" v="99" actId="20577"/>
          <ac:spMkLst>
            <pc:docMk/>
            <pc:sldMk cId="167779714" sldId="328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5:38.141" v="100" actId="20577"/>
        <pc:sldMkLst>
          <pc:docMk/>
          <pc:sldMk cId="3244665799" sldId="329"/>
        </pc:sldMkLst>
        <pc:spChg chg="mod">
          <ac:chgData name="RICARDO HUMBERTO SEVILLA AGUILAR" userId="S::rsevilla@cnsf.gob.mx::94c9c77e-ccbf-4b74-aeeb-01ce0f31e326" providerId="AD" clId="Web-{004AA3E0-3C33-42F4-B28F-44135433DCB4}" dt="2021-10-13T15:35:38.141" v="100" actId="20577"/>
          <ac:spMkLst>
            <pc:docMk/>
            <pc:sldMk cId="3244665799" sldId="329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45:44.489" v="213" actId="20577"/>
        <pc:sldMkLst>
          <pc:docMk/>
          <pc:sldMk cId="1776727571" sldId="331"/>
        </pc:sldMkLst>
        <pc:spChg chg="mod">
          <ac:chgData name="RICARDO HUMBERTO SEVILLA AGUILAR" userId="S::rsevilla@cnsf.gob.mx::94c9c77e-ccbf-4b74-aeeb-01ce0f31e326" providerId="AD" clId="Web-{004AA3E0-3C33-42F4-B28F-44135433DCB4}" dt="2021-10-13T15:45:44.489" v="213" actId="20577"/>
          <ac:spMkLst>
            <pc:docMk/>
            <pc:sldMk cId="1776727571" sldId="331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41:03.573" v="155" actId="20577"/>
        <pc:sldMkLst>
          <pc:docMk/>
          <pc:sldMk cId="2523990463" sldId="332"/>
        </pc:sldMkLst>
        <pc:spChg chg="mod">
          <ac:chgData name="RICARDO HUMBERTO SEVILLA AGUILAR" userId="S::rsevilla@cnsf.gob.mx::94c9c77e-ccbf-4b74-aeeb-01ce0f31e326" providerId="AD" clId="Web-{004AA3E0-3C33-42F4-B28F-44135433DCB4}" dt="2021-10-13T15:41:03.573" v="155" actId="20577"/>
          <ac:spMkLst>
            <pc:docMk/>
            <pc:sldMk cId="2523990463" sldId="332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9:48.977" v="142" actId="20577"/>
        <pc:sldMkLst>
          <pc:docMk/>
          <pc:sldMk cId="2135668344" sldId="333"/>
        </pc:sldMkLst>
        <pc:spChg chg="mod">
          <ac:chgData name="RICARDO HUMBERTO SEVILLA AGUILAR" userId="S::rsevilla@cnsf.gob.mx::94c9c77e-ccbf-4b74-aeeb-01ce0f31e326" providerId="AD" clId="Web-{004AA3E0-3C33-42F4-B28F-44135433DCB4}" dt="2021-10-13T15:39:48.977" v="142" actId="20577"/>
          <ac:spMkLst>
            <pc:docMk/>
            <pc:sldMk cId="2135668344" sldId="333"/>
            <ac:spMk id="33" creationId="{4117190F-02BE-416A-A7C1-9242A55B9996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43:24.031" v="186" actId="20577"/>
        <pc:sldMkLst>
          <pc:docMk/>
          <pc:sldMk cId="3303756845" sldId="335"/>
        </pc:sldMkLst>
        <pc:spChg chg="mod">
          <ac:chgData name="RICARDO HUMBERTO SEVILLA AGUILAR" userId="S::rsevilla@cnsf.gob.mx::94c9c77e-ccbf-4b74-aeeb-01ce0f31e326" providerId="AD" clId="Web-{004AA3E0-3C33-42F4-B28F-44135433DCB4}" dt="2021-10-13T15:43:24.031" v="186" actId="20577"/>
          <ac:spMkLst>
            <pc:docMk/>
            <pc:sldMk cId="3303756845" sldId="335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41:23.308" v="158" actId="20577"/>
        <pc:sldMkLst>
          <pc:docMk/>
          <pc:sldMk cId="548784264" sldId="336"/>
        </pc:sldMkLst>
        <pc:spChg chg="mod">
          <ac:chgData name="RICARDO HUMBERTO SEVILLA AGUILAR" userId="S::rsevilla@cnsf.gob.mx::94c9c77e-ccbf-4b74-aeeb-01ce0f31e326" providerId="AD" clId="Web-{004AA3E0-3C33-42F4-B28F-44135433DCB4}" dt="2021-10-13T15:41:23.308" v="158" actId="20577"/>
          <ac:spMkLst>
            <pc:docMk/>
            <pc:sldMk cId="548784264" sldId="336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8:43.850" v="132" actId="20577"/>
        <pc:sldMkLst>
          <pc:docMk/>
          <pc:sldMk cId="3172295394" sldId="339"/>
        </pc:sldMkLst>
        <pc:spChg chg="mod">
          <ac:chgData name="RICARDO HUMBERTO SEVILLA AGUILAR" userId="S::rsevilla@cnsf.gob.mx::94c9c77e-ccbf-4b74-aeeb-01ce0f31e326" providerId="AD" clId="Web-{004AA3E0-3C33-42F4-B28F-44135433DCB4}" dt="2021-10-13T15:38:43.850" v="132" actId="20577"/>
          <ac:spMkLst>
            <pc:docMk/>
            <pc:sldMk cId="3172295394" sldId="339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40:44.010" v="153" actId="20577"/>
        <pc:sldMkLst>
          <pc:docMk/>
          <pc:sldMk cId="3686241189" sldId="341"/>
        </pc:sldMkLst>
        <pc:spChg chg="mod">
          <ac:chgData name="RICARDO HUMBERTO SEVILLA AGUILAR" userId="S::rsevilla@cnsf.gob.mx::94c9c77e-ccbf-4b74-aeeb-01ce0f31e326" providerId="AD" clId="Web-{004AA3E0-3C33-42F4-B28F-44135433DCB4}" dt="2021-10-13T15:40:44.010" v="153" actId="20577"/>
          <ac:spMkLst>
            <pc:docMk/>
            <pc:sldMk cId="3686241189" sldId="341"/>
            <ac:spMk id="24" creationId="{645844F7-96A9-4701-B229-918241CF5F87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9:12.023" v="136" actId="20577"/>
        <pc:sldMkLst>
          <pc:docMk/>
          <pc:sldMk cId="2478475854" sldId="343"/>
        </pc:sldMkLst>
        <pc:spChg chg="mod">
          <ac:chgData name="RICARDO HUMBERTO SEVILLA AGUILAR" userId="S::rsevilla@cnsf.gob.mx::94c9c77e-ccbf-4b74-aeeb-01ce0f31e326" providerId="AD" clId="Web-{004AA3E0-3C33-42F4-B28F-44135433DCB4}" dt="2021-10-13T15:39:12.023" v="136" actId="20577"/>
          <ac:spMkLst>
            <pc:docMk/>
            <pc:sldMk cId="2478475854" sldId="343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6:18.017" v="113" actId="20577"/>
        <pc:sldMkLst>
          <pc:docMk/>
          <pc:sldMk cId="262478364" sldId="351"/>
        </pc:sldMkLst>
        <pc:spChg chg="mod">
          <ac:chgData name="RICARDO HUMBERTO SEVILLA AGUILAR" userId="S::rsevilla@cnsf.gob.mx::94c9c77e-ccbf-4b74-aeeb-01ce0f31e326" providerId="AD" clId="Web-{004AA3E0-3C33-42F4-B28F-44135433DCB4}" dt="2021-10-13T15:36:18.017" v="113" actId="20577"/>
          <ac:spMkLst>
            <pc:docMk/>
            <pc:sldMk cId="262478364" sldId="351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44:44.409" v="188" actId="20577"/>
        <pc:sldMkLst>
          <pc:docMk/>
          <pc:sldMk cId="1394893608" sldId="352"/>
        </pc:sldMkLst>
        <pc:spChg chg="mod">
          <ac:chgData name="RICARDO HUMBERTO SEVILLA AGUILAR" userId="S::rsevilla@cnsf.gob.mx::94c9c77e-ccbf-4b74-aeeb-01ce0f31e326" providerId="AD" clId="Web-{004AA3E0-3C33-42F4-B28F-44135433DCB4}" dt="2021-10-13T15:44:44.409" v="188" actId="20577"/>
          <ac:spMkLst>
            <pc:docMk/>
            <pc:sldMk cId="1394893608" sldId="352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7:12.191" v="121" actId="20577"/>
        <pc:sldMkLst>
          <pc:docMk/>
          <pc:sldMk cId="2590503632" sldId="362"/>
        </pc:sldMkLst>
        <pc:spChg chg="mod">
          <ac:chgData name="RICARDO HUMBERTO SEVILLA AGUILAR" userId="S::rsevilla@cnsf.gob.mx::94c9c77e-ccbf-4b74-aeeb-01ce0f31e326" providerId="AD" clId="Web-{004AA3E0-3C33-42F4-B28F-44135433DCB4}" dt="2021-10-13T15:37:12.191" v="121" actId="20577"/>
          <ac:spMkLst>
            <pc:docMk/>
            <pc:sldMk cId="2590503632" sldId="362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38:24.303" v="128" actId="20577"/>
        <pc:sldMkLst>
          <pc:docMk/>
          <pc:sldMk cId="192164966" sldId="363"/>
        </pc:sldMkLst>
        <pc:spChg chg="mod">
          <ac:chgData name="RICARDO HUMBERTO SEVILLA AGUILAR" userId="S::rsevilla@cnsf.gob.mx::94c9c77e-ccbf-4b74-aeeb-01ce0f31e326" providerId="AD" clId="Web-{004AA3E0-3C33-42F4-B28F-44135433DCB4}" dt="2021-10-13T15:38:24.303" v="128" actId="20577"/>
          <ac:spMkLst>
            <pc:docMk/>
            <pc:sldMk cId="192164966" sldId="363"/>
            <ac:spMk id="112" creationId="{00000000-0000-0000-0000-000000000000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15:37.572" v="5" actId="20577"/>
        <pc:sldMkLst>
          <pc:docMk/>
          <pc:sldMk cId="607842691" sldId="365"/>
        </pc:sldMkLst>
        <pc:spChg chg="mod">
          <ac:chgData name="RICARDO HUMBERTO SEVILLA AGUILAR" userId="S::rsevilla@cnsf.gob.mx::94c9c77e-ccbf-4b74-aeeb-01ce0f31e326" providerId="AD" clId="Web-{004AA3E0-3C33-42F4-B28F-44135433DCB4}" dt="2021-10-13T15:15:37.572" v="5" actId="20577"/>
          <ac:spMkLst>
            <pc:docMk/>
            <pc:sldMk cId="607842691" sldId="365"/>
            <ac:spMk id="31" creationId="{6B501192-A0B0-4160-8855-D05E6DECF71D}"/>
          </ac:spMkLst>
        </pc:spChg>
      </pc:sldChg>
      <pc:sldChg chg="modSp">
        <pc:chgData name="RICARDO HUMBERTO SEVILLA AGUILAR" userId="S::rsevilla@cnsf.gob.mx::94c9c77e-ccbf-4b74-aeeb-01ce0f31e326" providerId="AD" clId="Web-{004AA3E0-3C33-42F4-B28F-44135433DCB4}" dt="2021-10-13T15:20:54.160" v="56" actId="20577"/>
        <pc:sldMkLst>
          <pc:docMk/>
          <pc:sldMk cId="365155187" sldId="370"/>
        </pc:sldMkLst>
        <pc:spChg chg="mod">
          <ac:chgData name="RICARDO HUMBERTO SEVILLA AGUILAR" userId="S::rsevilla@cnsf.gob.mx::94c9c77e-ccbf-4b74-aeeb-01ce0f31e326" providerId="AD" clId="Web-{004AA3E0-3C33-42F4-B28F-44135433DCB4}" dt="2021-10-13T15:20:54.160" v="56" actId="20577"/>
          <ac:spMkLst>
            <pc:docMk/>
            <pc:sldMk cId="365155187" sldId="370"/>
            <ac:spMk id="112" creationId="{00000000-0000-0000-0000-000000000000}"/>
          </ac:spMkLst>
        </pc:spChg>
      </pc:sldChg>
    </pc:docChg>
  </pc:docChgLst>
  <pc:docChgLst>
    <pc:chgData name="ALDO RAZIEL HERNANDEZ ALVAREZ" userId="5bf40253-5cfa-4473-9e63-9d01842aff24" providerId="ADAL" clId="{8A2F2697-92CB-4E8D-8DFD-4963C65996D7}"/>
    <pc:docChg chg="addSld modSld">
      <pc:chgData name="ALDO RAZIEL HERNANDEZ ALVAREZ" userId="5bf40253-5cfa-4473-9e63-9d01842aff24" providerId="ADAL" clId="{8A2F2697-92CB-4E8D-8DFD-4963C65996D7}" dt="2023-01-18T23:34:44.314" v="389" actId="20577"/>
      <pc:docMkLst>
        <pc:docMk/>
      </pc:docMkLst>
      <pc:sldChg chg="modSp mod">
        <pc:chgData name="ALDO RAZIEL HERNANDEZ ALVAREZ" userId="5bf40253-5cfa-4473-9e63-9d01842aff24" providerId="ADAL" clId="{8A2F2697-92CB-4E8D-8DFD-4963C65996D7}" dt="2023-01-18T23:01:13.799" v="2" actId="404"/>
        <pc:sldMkLst>
          <pc:docMk/>
          <pc:sldMk cId="1508920742" sldId="328"/>
        </pc:sldMkLst>
        <pc:spChg chg="mod">
          <ac:chgData name="ALDO RAZIEL HERNANDEZ ALVAREZ" userId="5bf40253-5cfa-4473-9e63-9d01842aff24" providerId="ADAL" clId="{8A2F2697-92CB-4E8D-8DFD-4963C65996D7}" dt="2023-01-18T23:01:13.799" v="2" actId="404"/>
          <ac:spMkLst>
            <pc:docMk/>
            <pc:sldMk cId="1508920742" sldId="328"/>
            <ac:spMk id="31" creationId="{6B501192-A0B0-4160-8855-D05E6DECF71D}"/>
          </ac:spMkLst>
        </pc:spChg>
      </pc:sldChg>
      <pc:sldChg chg="modSp mod">
        <pc:chgData name="ALDO RAZIEL HERNANDEZ ALVAREZ" userId="5bf40253-5cfa-4473-9e63-9d01842aff24" providerId="ADAL" clId="{8A2F2697-92CB-4E8D-8DFD-4963C65996D7}" dt="2023-01-18T23:02:22.639" v="10" actId="113"/>
        <pc:sldMkLst>
          <pc:docMk/>
          <pc:sldMk cId="2459192003" sldId="374"/>
        </pc:sldMkLst>
        <pc:spChg chg="mod">
          <ac:chgData name="ALDO RAZIEL HERNANDEZ ALVAREZ" userId="5bf40253-5cfa-4473-9e63-9d01842aff24" providerId="ADAL" clId="{8A2F2697-92CB-4E8D-8DFD-4963C65996D7}" dt="2023-01-18T23:02:22.639" v="10" actId="113"/>
          <ac:spMkLst>
            <pc:docMk/>
            <pc:sldMk cId="2459192003" sldId="374"/>
            <ac:spMk id="31" creationId="{6B501192-A0B0-4160-8855-D05E6DECF71D}"/>
          </ac:spMkLst>
        </pc:spChg>
      </pc:sldChg>
      <pc:sldChg chg="modSp mod">
        <pc:chgData name="ALDO RAZIEL HERNANDEZ ALVAREZ" userId="5bf40253-5cfa-4473-9e63-9d01842aff24" providerId="ADAL" clId="{8A2F2697-92CB-4E8D-8DFD-4963C65996D7}" dt="2023-01-18T23:26:59.772" v="109" actId="20577"/>
        <pc:sldMkLst>
          <pc:docMk/>
          <pc:sldMk cId="1815741933" sldId="375"/>
        </pc:sldMkLst>
        <pc:spChg chg="mod">
          <ac:chgData name="ALDO RAZIEL HERNANDEZ ALVAREZ" userId="5bf40253-5cfa-4473-9e63-9d01842aff24" providerId="ADAL" clId="{8A2F2697-92CB-4E8D-8DFD-4963C65996D7}" dt="2023-01-18T23:26:59.772" v="109" actId="20577"/>
          <ac:spMkLst>
            <pc:docMk/>
            <pc:sldMk cId="1815741933" sldId="375"/>
            <ac:spMk id="31" creationId="{6B501192-A0B0-4160-8855-D05E6DECF71D}"/>
          </ac:spMkLst>
        </pc:spChg>
      </pc:sldChg>
      <pc:sldChg chg="modSp mod">
        <pc:chgData name="ALDO RAZIEL HERNANDEZ ALVAREZ" userId="5bf40253-5cfa-4473-9e63-9d01842aff24" providerId="ADAL" clId="{8A2F2697-92CB-4E8D-8DFD-4963C65996D7}" dt="2023-01-18T23:27:19.195" v="146" actId="20577"/>
        <pc:sldMkLst>
          <pc:docMk/>
          <pc:sldMk cId="1115650951" sldId="376"/>
        </pc:sldMkLst>
        <pc:spChg chg="mod">
          <ac:chgData name="ALDO RAZIEL HERNANDEZ ALVAREZ" userId="5bf40253-5cfa-4473-9e63-9d01842aff24" providerId="ADAL" clId="{8A2F2697-92CB-4E8D-8DFD-4963C65996D7}" dt="2023-01-18T23:27:19.195" v="146" actId="20577"/>
          <ac:spMkLst>
            <pc:docMk/>
            <pc:sldMk cId="1115650951" sldId="376"/>
            <ac:spMk id="31" creationId="{6B501192-A0B0-4160-8855-D05E6DECF71D}"/>
          </ac:spMkLst>
        </pc:spChg>
      </pc:sldChg>
      <pc:sldChg chg="modSp mod">
        <pc:chgData name="ALDO RAZIEL HERNANDEZ ALVAREZ" userId="5bf40253-5cfa-4473-9e63-9d01842aff24" providerId="ADAL" clId="{8A2F2697-92CB-4E8D-8DFD-4963C65996D7}" dt="2023-01-18T23:18:37.725" v="72"/>
        <pc:sldMkLst>
          <pc:docMk/>
          <pc:sldMk cId="2998790959" sldId="381"/>
        </pc:sldMkLst>
        <pc:spChg chg="mod">
          <ac:chgData name="ALDO RAZIEL HERNANDEZ ALVAREZ" userId="5bf40253-5cfa-4473-9e63-9d01842aff24" providerId="ADAL" clId="{8A2F2697-92CB-4E8D-8DFD-4963C65996D7}" dt="2023-01-18T23:18:37.725" v="72"/>
          <ac:spMkLst>
            <pc:docMk/>
            <pc:sldMk cId="2998790959" sldId="381"/>
            <ac:spMk id="31" creationId="{6B501192-A0B0-4160-8855-D05E6DECF71D}"/>
          </ac:spMkLst>
        </pc:spChg>
      </pc:sldChg>
      <pc:sldChg chg="modSp add mod">
        <pc:chgData name="ALDO RAZIEL HERNANDEZ ALVAREZ" userId="5bf40253-5cfa-4473-9e63-9d01842aff24" providerId="ADAL" clId="{8A2F2697-92CB-4E8D-8DFD-4963C65996D7}" dt="2023-01-18T23:34:44.314" v="389" actId="20577"/>
        <pc:sldMkLst>
          <pc:docMk/>
          <pc:sldMk cId="2538180357" sldId="382"/>
        </pc:sldMkLst>
        <pc:spChg chg="mod">
          <ac:chgData name="ALDO RAZIEL HERNANDEZ ALVAREZ" userId="5bf40253-5cfa-4473-9e63-9d01842aff24" providerId="ADAL" clId="{8A2F2697-92CB-4E8D-8DFD-4963C65996D7}" dt="2023-01-18T23:29:21.248" v="176" actId="20577"/>
          <ac:spMkLst>
            <pc:docMk/>
            <pc:sldMk cId="2538180357" sldId="382"/>
            <ac:spMk id="30" creationId="{028CB794-E2E1-4693-A296-40BB78AF23B0}"/>
          </ac:spMkLst>
        </pc:spChg>
        <pc:spChg chg="mod">
          <ac:chgData name="ALDO RAZIEL HERNANDEZ ALVAREZ" userId="5bf40253-5cfa-4473-9e63-9d01842aff24" providerId="ADAL" clId="{8A2F2697-92CB-4E8D-8DFD-4963C65996D7}" dt="2023-01-18T23:34:44.314" v="389" actId="20577"/>
          <ac:spMkLst>
            <pc:docMk/>
            <pc:sldMk cId="2538180357" sldId="382"/>
            <ac:spMk id="31" creationId="{6B501192-A0B0-4160-8855-D05E6DECF71D}"/>
          </ac:spMkLst>
        </pc:spChg>
      </pc:sldChg>
    </pc:docChg>
  </pc:docChgLst>
  <pc:docChgLst>
    <pc:chgData name="ALDO RAZIEL HERNANDEZ ALVAREZ" userId="5bf40253-5cfa-4473-9e63-9d01842aff24" providerId="ADAL" clId="{D01C0A3A-1335-448E-98F8-F0B2AFD21ED8}"/>
    <pc:docChg chg="undo redo custSel addSld delSld modSld sldOrd">
      <pc:chgData name="ALDO RAZIEL HERNANDEZ ALVAREZ" userId="5bf40253-5cfa-4473-9e63-9d01842aff24" providerId="ADAL" clId="{D01C0A3A-1335-448E-98F8-F0B2AFD21ED8}" dt="2023-01-17T23:17:06.993" v="2127" actId="2056"/>
      <pc:docMkLst>
        <pc:docMk/>
      </pc:docMkLst>
      <pc:sldChg chg="addSp delSp modSp mod">
        <pc:chgData name="ALDO RAZIEL HERNANDEZ ALVAREZ" userId="5bf40253-5cfa-4473-9e63-9d01842aff24" providerId="ADAL" clId="{D01C0A3A-1335-448E-98F8-F0B2AFD21ED8}" dt="2023-01-16T22:06:15.977" v="4" actId="478"/>
        <pc:sldMkLst>
          <pc:docMk/>
          <pc:sldMk cId="0" sldId="256"/>
        </pc:sldMkLst>
        <pc:spChg chg="mod">
          <ac:chgData name="ALDO RAZIEL HERNANDEZ ALVAREZ" userId="5bf40253-5cfa-4473-9e63-9d01842aff24" providerId="ADAL" clId="{D01C0A3A-1335-448E-98F8-F0B2AFD21ED8}" dt="2023-01-16T21:59:35.770" v="1" actId="20577"/>
          <ac:spMkLst>
            <pc:docMk/>
            <pc:sldMk cId="0" sldId="256"/>
            <ac:spMk id="10" creationId="{FB5944F5-4360-408F-B8B4-CFB04C2B6917}"/>
          </ac:spMkLst>
        </pc:spChg>
        <pc:grpChg chg="add del">
          <ac:chgData name="ALDO RAZIEL HERNANDEZ ALVAREZ" userId="5bf40253-5cfa-4473-9e63-9d01842aff24" providerId="ADAL" clId="{D01C0A3A-1335-448E-98F8-F0B2AFD21ED8}" dt="2023-01-16T22:06:15.977" v="4" actId="478"/>
          <ac:grpSpMkLst>
            <pc:docMk/>
            <pc:sldMk cId="0" sldId="256"/>
            <ac:grpSpMk id="69" creationId="{00000000-0000-0000-0000-000000000000}"/>
          </ac:grpSpMkLst>
        </pc:grpChg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0" sldId="259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0" sldId="262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0" sldId="263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0" sldId="264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0" sldId="268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269888705" sldId="297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96035664" sldId="298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95837274" sldId="299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694147753" sldId="300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289984553" sldId="301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524820746" sldId="302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263695586" sldId="303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672097776" sldId="304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997756961" sldId="306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101329917" sldId="307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032295042" sldId="308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901160247" sldId="309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070011731" sldId="310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777966212" sldId="311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271533782" sldId="312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933949161" sldId="313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514676984" sldId="314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547584797" sldId="315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653617685" sldId="316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915214335" sldId="317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87743069" sldId="318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125298702" sldId="319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488867706" sldId="320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118710983" sldId="321"/>
        </pc:sldMkLst>
      </pc:sldChg>
      <pc:sldChg chg="del">
        <pc:chgData name="ALDO RAZIEL HERNANDEZ ALVAREZ" userId="5bf40253-5cfa-4473-9e63-9d01842aff24" providerId="ADAL" clId="{D01C0A3A-1335-448E-98F8-F0B2AFD21ED8}" dt="2023-01-16T22:02:28.430" v="2" actId="2696"/>
        <pc:sldMkLst>
          <pc:docMk/>
          <pc:sldMk cId="3355396419" sldId="322"/>
        </pc:sldMkLst>
      </pc:sldChg>
      <pc:sldChg chg="del modNotesTx">
        <pc:chgData name="ALDO RAZIEL HERNANDEZ ALVAREZ" userId="5bf40253-5cfa-4473-9e63-9d01842aff24" providerId="ADAL" clId="{D01C0A3A-1335-448E-98F8-F0B2AFD21ED8}" dt="2023-01-16T22:09:57.854" v="84" actId="2696"/>
        <pc:sldMkLst>
          <pc:docMk/>
          <pc:sldMk cId="4064614889" sldId="322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955059139" sldId="323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452093635" sldId="326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47812783" sldId="327"/>
        </pc:sldMkLst>
      </pc:sldChg>
      <pc:sldChg chg="del">
        <pc:chgData name="ALDO RAZIEL HERNANDEZ ALVAREZ" userId="5bf40253-5cfa-4473-9e63-9d01842aff24" providerId="ADAL" clId="{D01C0A3A-1335-448E-98F8-F0B2AFD21ED8}" dt="2023-01-16T22:02:28.430" v="2" actId="2696"/>
        <pc:sldMkLst>
          <pc:docMk/>
          <pc:sldMk cId="167779714" sldId="328"/>
        </pc:sldMkLst>
      </pc:sldChg>
      <pc:sldChg chg="modSp mod">
        <pc:chgData name="ALDO RAZIEL HERNANDEZ ALVAREZ" userId="5bf40253-5cfa-4473-9e63-9d01842aff24" providerId="ADAL" clId="{D01C0A3A-1335-448E-98F8-F0B2AFD21ED8}" dt="2023-01-17T15:39:01.268" v="983" actId="404"/>
        <pc:sldMkLst>
          <pc:docMk/>
          <pc:sldMk cId="1508920742" sldId="328"/>
        </pc:sldMkLst>
        <pc:spChg chg="mod">
          <ac:chgData name="ALDO RAZIEL HERNANDEZ ALVAREZ" userId="5bf40253-5cfa-4473-9e63-9d01842aff24" providerId="ADAL" clId="{D01C0A3A-1335-448E-98F8-F0B2AFD21ED8}" dt="2023-01-17T15:39:01.268" v="983" actId="404"/>
          <ac:spMkLst>
            <pc:docMk/>
            <pc:sldMk cId="1508920742" sldId="328"/>
            <ac:spMk id="30" creationId="{028CB794-E2E1-4693-A296-40BB78AF23B0}"/>
          </ac:spMkLst>
        </pc:spChg>
        <pc:spChg chg="mod">
          <ac:chgData name="ALDO RAZIEL HERNANDEZ ALVAREZ" userId="5bf40253-5cfa-4473-9e63-9d01842aff24" providerId="ADAL" clId="{D01C0A3A-1335-448E-98F8-F0B2AFD21ED8}" dt="2023-01-16T22:22:21.998" v="209" actId="20577"/>
          <ac:spMkLst>
            <pc:docMk/>
            <pc:sldMk cId="1508920742" sldId="328"/>
            <ac:spMk id="31" creationId="{6B501192-A0B0-4160-8855-D05E6DECF71D}"/>
          </ac:spMkLst>
        </pc:spChg>
      </pc:sldChg>
      <pc:sldChg chg="modSp del mod">
        <pc:chgData name="ALDO RAZIEL HERNANDEZ ALVAREZ" userId="5bf40253-5cfa-4473-9e63-9d01842aff24" providerId="ADAL" clId="{D01C0A3A-1335-448E-98F8-F0B2AFD21ED8}" dt="2023-01-16T22:22:36.432" v="210" actId="2696"/>
        <pc:sldMkLst>
          <pc:docMk/>
          <pc:sldMk cId="114068639" sldId="329"/>
        </pc:sldMkLst>
        <pc:spChg chg="mod">
          <ac:chgData name="ALDO RAZIEL HERNANDEZ ALVAREZ" userId="5bf40253-5cfa-4473-9e63-9d01842aff24" providerId="ADAL" clId="{D01C0A3A-1335-448E-98F8-F0B2AFD21ED8}" dt="2023-01-16T22:21:06.606" v="171" actId="20577"/>
          <ac:spMkLst>
            <pc:docMk/>
            <pc:sldMk cId="114068639" sldId="329"/>
            <ac:spMk id="31" creationId="{6B501192-A0B0-4160-8855-D05E6DECF71D}"/>
          </ac:spMkLst>
        </pc:spChg>
      </pc:sldChg>
      <pc:sldChg chg="del">
        <pc:chgData name="ALDO RAZIEL HERNANDEZ ALVAREZ" userId="5bf40253-5cfa-4473-9e63-9d01842aff24" providerId="ADAL" clId="{D01C0A3A-1335-448E-98F8-F0B2AFD21ED8}" dt="2023-01-16T22:02:28.430" v="2" actId="2696"/>
        <pc:sldMkLst>
          <pc:docMk/>
          <pc:sldMk cId="3244665799" sldId="329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4230893396" sldId="330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776727571" sldId="331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523990463" sldId="332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135668344" sldId="333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487228426" sldId="334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303756845" sldId="335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548784264" sldId="336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404723257" sldId="337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884385234" sldId="338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172295394" sldId="339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982407145" sldId="340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686241189" sldId="341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958861773" sldId="342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478475854" sldId="343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451702366" sldId="344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212523885" sldId="345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885348727" sldId="346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430563020" sldId="347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617788911" sldId="348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625214895" sldId="349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453294858" sldId="350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62478364" sldId="351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394893608" sldId="352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714892026" sldId="353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776500682" sldId="354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33365564" sldId="355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698313821" sldId="356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223369776" sldId="358"/>
        </pc:sldMkLst>
      </pc:sldChg>
      <pc:sldChg chg="del">
        <pc:chgData name="ALDO RAZIEL HERNANDEZ ALVAREZ" userId="5bf40253-5cfa-4473-9e63-9d01842aff24" providerId="ADAL" clId="{D01C0A3A-1335-448E-98F8-F0B2AFD21ED8}" dt="2023-01-16T22:17:57.050" v="160" actId="2696"/>
        <pc:sldMkLst>
          <pc:docMk/>
          <pc:sldMk cId="2561454048" sldId="359"/>
        </pc:sldMkLst>
      </pc:sldChg>
      <pc:sldChg chg="del">
        <pc:chgData name="ALDO RAZIEL HERNANDEZ ALVAREZ" userId="5bf40253-5cfa-4473-9e63-9d01842aff24" providerId="ADAL" clId="{D01C0A3A-1335-448E-98F8-F0B2AFD21ED8}" dt="2023-01-16T22:18:03.359" v="161" actId="2696"/>
        <pc:sldMkLst>
          <pc:docMk/>
          <pc:sldMk cId="115910966" sldId="360"/>
        </pc:sldMkLst>
      </pc:sldChg>
      <pc:sldChg chg="add del">
        <pc:chgData name="ALDO RAZIEL HERNANDEZ ALVAREZ" userId="5bf40253-5cfa-4473-9e63-9d01842aff24" providerId="ADAL" clId="{D01C0A3A-1335-448E-98F8-F0B2AFD21ED8}" dt="2023-01-16T22:21:09.856" v="173" actId="2696"/>
        <pc:sldMkLst>
          <pc:docMk/>
          <pc:sldMk cId="770795999" sldId="361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2590503632" sldId="362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92164966" sldId="363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1444352398" sldId="364"/>
        </pc:sldMkLst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607842691" sldId="365"/>
        </pc:sldMkLst>
      </pc:sldChg>
      <pc:sldChg chg="addSp modSp mod">
        <pc:chgData name="ALDO RAZIEL HERNANDEZ ALVAREZ" userId="5bf40253-5cfa-4473-9e63-9d01842aff24" providerId="ADAL" clId="{D01C0A3A-1335-448E-98F8-F0B2AFD21ED8}" dt="2023-01-17T15:39:29.412" v="1001" actId="404"/>
        <pc:sldMkLst>
          <pc:docMk/>
          <pc:sldMk cId="1364566159" sldId="366"/>
        </pc:sldMkLst>
        <pc:spChg chg="add mod">
          <ac:chgData name="ALDO RAZIEL HERNANDEZ ALVAREZ" userId="5bf40253-5cfa-4473-9e63-9d01842aff24" providerId="ADAL" clId="{D01C0A3A-1335-448E-98F8-F0B2AFD21ED8}" dt="2023-01-16T22:11:32.473" v="95" actId="20577"/>
          <ac:spMkLst>
            <pc:docMk/>
            <pc:sldMk cId="1364566159" sldId="366"/>
            <ac:spMk id="23" creationId="{C52A48F1-9A3C-420D-B37D-8E018FD67CD1}"/>
          </ac:spMkLst>
        </pc:spChg>
        <pc:spChg chg="add mod">
          <ac:chgData name="ALDO RAZIEL HERNANDEZ ALVAREZ" userId="5bf40253-5cfa-4473-9e63-9d01842aff24" providerId="ADAL" clId="{D01C0A3A-1335-448E-98F8-F0B2AFD21ED8}" dt="2023-01-16T22:07:42.814" v="74" actId="1036"/>
          <ac:spMkLst>
            <pc:docMk/>
            <pc:sldMk cId="1364566159" sldId="366"/>
            <ac:spMk id="24" creationId="{CF128DA1-63AB-4347-AF38-9D39E5965CC6}"/>
          </ac:spMkLst>
        </pc:spChg>
        <pc:spChg chg="add mod">
          <ac:chgData name="ALDO RAZIEL HERNANDEZ ALVAREZ" userId="5bf40253-5cfa-4473-9e63-9d01842aff24" providerId="ADAL" clId="{D01C0A3A-1335-448E-98F8-F0B2AFD21ED8}" dt="2023-01-16T22:11:28.661" v="93" actId="20577"/>
          <ac:spMkLst>
            <pc:docMk/>
            <pc:sldMk cId="1364566159" sldId="366"/>
            <ac:spMk id="25" creationId="{40D9CD21-0BB5-4949-BC1C-E540FEA735F1}"/>
          </ac:spMkLst>
        </pc:spChg>
        <pc:spChg chg="add mod">
          <ac:chgData name="ALDO RAZIEL HERNANDEZ ALVAREZ" userId="5bf40253-5cfa-4473-9e63-9d01842aff24" providerId="ADAL" clId="{D01C0A3A-1335-448E-98F8-F0B2AFD21ED8}" dt="2023-01-16T22:07:42.814" v="74" actId="1036"/>
          <ac:spMkLst>
            <pc:docMk/>
            <pc:sldMk cId="1364566159" sldId="366"/>
            <ac:spMk id="26" creationId="{EC8D3B2A-E3B8-4FF1-B1B5-DBCBABEBB61A}"/>
          </ac:spMkLst>
        </pc:spChg>
        <pc:spChg chg="add mod">
          <ac:chgData name="ALDO RAZIEL HERNANDEZ ALVAREZ" userId="5bf40253-5cfa-4473-9e63-9d01842aff24" providerId="ADAL" clId="{D01C0A3A-1335-448E-98F8-F0B2AFD21ED8}" dt="2023-01-16T22:07:42.814" v="74" actId="1036"/>
          <ac:spMkLst>
            <pc:docMk/>
            <pc:sldMk cId="1364566159" sldId="366"/>
            <ac:spMk id="27" creationId="{C0AC1797-2775-4C0A-9FAB-1086B2F3DE49}"/>
          </ac:spMkLst>
        </pc:spChg>
        <pc:spChg chg="add mod">
          <ac:chgData name="ALDO RAZIEL HERNANDEZ ALVAREZ" userId="5bf40253-5cfa-4473-9e63-9d01842aff24" providerId="ADAL" clId="{D01C0A3A-1335-448E-98F8-F0B2AFD21ED8}" dt="2023-01-16T22:07:42.814" v="74" actId="1036"/>
          <ac:spMkLst>
            <pc:docMk/>
            <pc:sldMk cId="1364566159" sldId="366"/>
            <ac:spMk id="30" creationId="{96F3DC7B-6E46-4388-9E21-CC4AD8EDBCBA}"/>
          </ac:spMkLst>
        </pc:spChg>
        <pc:spChg chg="mod">
          <ac:chgData name="ALDO RAZIEL HERNANDEZ ALVAREZ" userId="5bf40253-5cfa-4473-9e63-9d01842aff24" providerId="ADAL" clId="{D01C0A3A-1335-448E-98F8-F0B2AFD21ED8}" dt="2023-01-17T15:39:29.412" v="1001" actId="404"/>
          <ac:spMkLst>
            <pc:docMk/>
            <pc:sldMk cId="1364566159" sldId="366"/>
            <ac:spMk id="32" creationId="{B9088F01-F88F-4ED2-9ABC-D02F65D6EE90}"/>
          </ac:spMkLst>
        </pc:spChg>
        <pc:spChg chg="mod">
          <ac:chgData name="ALDO RAZIEL HERNANDEZ ALVAREZ" userId="5bf40253-5cfa-4473-9e63-9d01842aff24" providerId="ADAL" clId="{D01C0A3A-1335-448E-98F8-F0B2AFD21ED8}" dt="2023-01-16T22:09:32.174" v="83" actId="20577"/>
          <ac:spMkLst>
            <pc:docMk/>
            <pc:sldMk cId="1364566159" sldId="366"/>
            <ac:spMk id="33" creationId="{4117190F-02BE-416A-A7C1-9242A55B9996}"/>
          </ac:spMkLst>
        </pc:spChg>
        <pc:spChg chg="add mod">
          <ac:chgData name="ALDO RAZIEL HERNANDEZ ALVAREZ" userId="5bf40253-5cfa-4473-9e63-9d01842aff24" providerId="ADAL" clId="{D01C0A3A-1335-448E-98F8-F0B2AFD21ED8}" dt="2023-01-16T22:11:35.901" v="97" actId="20577"/>
          <ac:spMkLst>
            <pc:docMk/>
            <pc:sldMk cId="1364566159" sldId="366"/>
            <ac:spMk id="35" creationId="{91BAE0F7-F3B9-4150-A1B6-178619222239}"/>
          </ac:spMkLst>
        </pc:spChg>
        <pc:spChg chg="add mod">
          <ac:chgData name="ALDO RAZIEL HERNANDEZ ALVAREZ" userId="5bf40253-5cfa-4473-9e63-9d01842aff24" providerId="ADAL" clId="{D01C0A3A-1335-448E-98F8-F0B2AFD21ED8}" dt="2023-01-16T22:07:42.814" v="74" actId="1036"/>
          <ac:spMkLst>
            <pc:docMk/>
            <pc:sldMk cId="1364566159" sldId="366"/>
            <ac:spMk id="37" creationId="{CBFC97AF-F820-49DD-A2F5-E3B30F9D211D}"/>
          </ac:spMkLst>
        </pc:spChg>
        <pc:spChg chg="add mod">
          <ac:chgData name="ALDO RAZIEL HERNANDEZ ALVAREZ" userId="5bf40253-5cfa-4473-9e63-9d01842aff24" providerId="ADAL" clId="{D01C0A3A-1335-448E-98F8-F0B2AFD21ED8}" dt="2023-01-16T22:07:42.814" v="74" actId="1036"/>
          <ac:spMkLst>
            <pc:docMk/>
            <pc:sldMk cId="1364566159" sldId="366"/>
            <ac:spMk id="38" creationId="{54D0E439-4830-452B-A867-0C426A1616BE}"/>
          </ac:spMkLst>
        </pc:spChg>
        <pc:spChg chg="add mod">
          <ac:chgData name="ALDO RAZIEL HERNANDEZ ALVAREZ" userId="5bf40253-5cfa-4473-9e63-9d01842aff24" providerId="ADAL" clId="{D01C0A3A-1335-448E-98F8-F0B2AFD21ED8}" dt="2023-01-16T22:07:42.814" v="74" actId="1036"/>
          <ac:spMkLst>
            <pc:docMk/>
            <pc:sldMk cId="1364566159" sldId="366"/>
            <ac:spMk id="39" creationId="{271F3289-E611-4F30-98C9-DD633AA530FF}"/>
          </ac:spMkLst>
        </pc:spChg>
        <pc:cxnChg chg="add mod">
          <ac:chgData name="ALDO RAZIEL HERNANDEZ ALVAREZ" userId="5bf40253-5cfa-4473-9e63-9d01842aff24" providerId="ADAL" clId="{D01C0A3A-1335-448E-98F8-F0B2AFD21ED8}" dt="2023-01-16T22:07:42.814" v="74" actId="1036"/>
          <ac:cxnSpMkLst>
            <pc:docMk/>
            <pc:sldMk cId="1364566159" sldId="366"/>
            <ac:cxnSpMk id="21" creationId="{84377AFC-743C-4FBF-AA21-33B80D22C51B}"/>
          </ac:cxnSpMkLst>
        </pc:cxnChg>
        <pc:cxnChg chg="add mod">
          <ac:chgData name="ALDO RAZIEL HERNANDEZ ALVAREZ" userId="5bf40253-5cfa-4473-9e63-9d01842aff24" providerId="ADAL" clId="{D01C0A3A-1335-448E-98F8-F0B2AFD21ED8}" dt="2023-01-16T22:07:42.814" v="74" actId="1036"/>
          <ac:cxnSpMkLst>
            <pc:docMk/>
            <pc:sldMk cId="1364566159" sldId="366"/>
            <ac:cxnSpMk id="22" creationId="{A03660C5-A840-4D64-9083-E9EB99588AE0}"/>
          </ac:cxnSpMkLst>
        </pc:cxnChg>
        <pc:cxnChg chg="add mod">
          <ac:chgData name="ALDO RAZIEL HERNANDEZ ALVAREZ" userId="5bf40253-5cfa-4473-9e63-9d01842aff24" providerId="ADAL" clId="{D01C0A3A-1335-448E-98F8-F0B2AFD21ED8}" dt="2023-01-16T22:07:42.814" v="74" actId="1036"/>
          <ac:cxnSpMkLst>
            <pc:docMk/>
            <pc:sldMk cId="1364566159" sldId="366"/>
            <ac:cxnSpMk id="28" creationId="{AF6C0A74-7420-4417-A58A-4DE065F2FCF0}"/>
          </ac:cxnSpMkLst>
        </pc:cxnChg>
        <pc:cxnChg chg="add mod">
          <ac:chgData name="ALDO RAZIEL HERNANDEZ ALVAREZ" userId="5bf40253-5cfa-4473-9e63-9d01842aff24" providerId="ADAL" clId="{D01C0A3A-1335-448E-98F8-F0B2AFD21ED8}" dt="2023-01-16T22:07:42.814" v="74" actId="1036"/>
          <ac:cxnSpMkLst>
            <pc:docMk/>
            <pc:sldMk cId="1364566159" sldId="366"/>
            <ac:cxnSpMk id="29" creationId="{8943097F-DC55-4B98-A588-744DC9E96D17}"/>
          </ac:cxnSpMkLst>
        </pc:cxnChg>
        <pc:cxnChg chg="add mod">
          <ac:chgData name="ALDO RAZIEL HERNANDEZ ALVAREZ" userId="5bf40253-5cfa-4473-9e63-9d01842aff24" providerId="ADAL" clId="{D01C0A3A-1335-448E-98F8-F0B2AFD21ED8}" dt="2023-01-16T22:07:42.814" v="74" actId="1036"/>
          <ac:cxnSpMkLst>
            <pc:docMk/>
            <pc:sldMk cId="1364566159" sldId="366"/>
            <ac:cxnSpMk id="31" creationId="{80F35039-2FC6-44B9-BB93-015881A5C75C}"/>
          </ac:cxnSpMkLst>
        </pc:cxnChg>
        <pc:cxnChg chg="add mod">
          <ac:chgData name="ALDO RAZIEL HERNANDEZ ALVAREZ" userId="5bf40253-5cfa-4473-9e63-9d01842aff24" providerId="ADAL" clId="{D01C0A3A-1335-448E-98F8-F0B2AFD21ED8}" dt="2023-01-16T22:07:42.814" v="74" actId="1036"/>
          <ac:cxnSpMkLst>
            <pc:docMk/>
            <pc:sldMk cId="1364566159" sldId="366"/>
            <ac:cxnSpMk id="36" creationId="{D49F98BA-98CC-446A-AAE3-D0A876A98E59}"/>
          </ac:cxnSpMkLst>
        </pc:cxnChg>
      </pc:sldChg>
      <pc:sldChg chg="del">
        <pc:chgData name="ALDO RAZIEL HERNANDEZ ALVAREZ" userId="5bf40253-5cfa-4473-9e63-9d01842aff24" providerId="ADAL" clId="{D01C0A3A-1335-448E-98F8-F0B2AFD21ED8}" dt="2023-01-16T22:02:28.430" v="2" actId="2696"/>
        <pc:sldMkLst>
          <pc:docMk/>
          <pc:sldMk cId="3564138989" sldId="366"/>
        </pc:sldMkLst>
      </pc:sldChg>
      <pc:sldChg chg="del">
        <pc:chgData name="ALDO RAZIEL HERNANDEZ ALVAREZ" userId="5bf40253-5cfa-4473-9e63-9d01842aff24" providerId="ADAL" clId="{D01C0A3A-1335-448E-98F8-F0B2AFD21ED8}" dt="2023-01-16T22:02:28.430" v="2" actId="2696"/>
        <pc:sldMkLst>
          <pc:docMk/>
          <pc:sldMk cId="1139411482" sldId="367"/>
        </pc:sldMkLst>
      </pc:sldChg>
      <pc:sldChg chg="modSp mod">
        <pc:chgData name="ALDO RAZIEL HERNANDEZ ALVAREZ" userId="5bf40253-5cfa-4473-9e63-9d01842aff24" providerId="ADAL" clId="{D01C0A3A-1335-448E-98F8-F0B2AFD21ED8}" dt="2023-01-17T15:39:24.436" v="998" actId="404"/>
        <pc:sldMkLst>
          <pc:docMk/>
          <pc:sldMk cId="1821450856" sldId="367"/>
        </pc:sldMkLst>
        <pc:spChg chg="mod">
          <ac:chgData name="ALDO RAZIEL HERNANDEZ ALVAREZ" userId="5bf40253-5cfa-4473-9e63-9d01842aff24" providerId="ADAL" clId="{D01C0A3A-1335-448E-98F8-F0B2AFD21ED8}" dt="2023-01-17T15:39:24.436" v="998" actId="404"/>
          <ac:spMkLst>
            <pc:docMk/>
            <pc:sldMk cId="1821450856" sldId="367"/>
            <ac:spMk id="32" creationId="{B9088F01-F88F-4ED2-9ABC-D02F65D6EE90}"/>
          </ac:spMkLst>
        </pc:spChg>
        <pc:spChg chg="mod">
          <ac:chgData name="ALDO RAZIEL HERNANDEZ ALVAREZ" userId="5bf40253-5cfa-4473-9e63-9d01842aff24" providerId="ADAL" clId="{D01C0A3A-1335-448E-98F8-F0B2AFD21ED8}" dt="2023-01-16T22:33:02.624" v="529" actId="404"/>
          <ac:spMkLst>
            <pc:docMk/>
            <pc:sldMk cId="1821450856" sldId="367"/>
            <ac:spMk id="33" creationId="{4117190F-02BE-416A-A7C1-9242A55B9996}"/>
          </ac:spMkLst>
        </pc:spChg>
        <pc:spChg chg="mod">
          <ac:chgData name="ALDO RAZIEL HERNANDEZ ALVAREZ" userId="5bf40253-5cfa-4473-9e63-9d01842aff24" providerId="ADAL" clId="{D01C0A3A-1335-448E-98F8-F0B2AFD21ED8}" dt="2023-01-16T22:11:42.965" v="101" actId="20577"/>
          <ac:spMkLst>
            <pc:docMk/>
            <pc:sldMk cId="1821450856" sldId="367"/>
            <ac:spMk id="58" creationId="{33DC53A6-12EF-4457-B291-1282E48C1020}"/>
          </ac:spMkLst>
        </pc:spChg>
        <pc:spChg chg="mod">
          <ac:chgData name="ALDO RAZIEL HERNANDEZ ALVAREZ" userId="5bf40253-5cfa-4473-9e63-9d01842aff24" providerId="ADAL" clId="{D01C0A3A-1335-448E-98F8-F0B2AFD21ED8}" dt="2023-01-16T22:11:40.414" v="99" actId="20577"/>
          <ac:spMkLst>
            <pc:docMk/>
            <pc:sldMk cId="1821450856" sldId="367"/>
            <ac:spMk id="60" creationId="{AE007378-4833-4365-92A4-4419843DB6B2}"/>
          </ac:spMkLst>
        </pc:spChg>
        <pc:spChg chg="mod">
          <ac:chgData name="ALDO RAZIEL HERNANDEZ ALVAREZ" userId="5bf40253-5cfa-4473-9e63-9d01842aff24" providerId="ADAL" clId="{D01C0A3A-1335-448E-98F8-F0B2AFD21ED8}" dt="2023-01-16T22:11:46.132" v="103" actId="20577"/>
          <ac:spMkLst>
            <pc:docMk/>
            <pc:sldMk cId="1821450856" sldId="367"/>
            <ac:spMk id="66" creationId="{9B157F6F-F4BA-44B4-BD51-77AB48B49265}"/>
          </ac:spMkLst>
        </pc:spChg>
      </pc:sldChg>
      <pc:sldChg chg="del">
        <pc:chgData name="ALDO RAZIEL HERNANDEZ ALVAREZ" userId="5bf40253-5cfa-4473-9e63-9d01842aff24" providerId="ADAL" clId="{D01C0A3A-1335-448E-98F8-F0B2AFD21ED8}" dt="2023-01-16T22:02:28.430" v="2" actId="2696"/>
        <pc:sldMkLst>
          <pc:docMk/>
          <pc:sldMk cId="75896125" sldId="368"/>
        </pc:sldMkLst>
      </pc:sldChg>
      <pc:sldChg chg="addSp modSp mod">
        <pc:chgData name="ALDO RAZIEL HERNANDEZ ALVAREZ" userId="5bf40253-5cfa-4473-9e63-9d01842aff24" providerId="ADAL" clId="{D01C0A3A-1335-448E-98F8-F0B2AFD21ED8}" dt="2023-01-17T15:39:20.204" v="995" actId="404"/>
        <pc:sldMkLst>
          <pc:docMk/>
          <pc:sldMk cId="3097860144" sldId="368"/>
        </pc:sldMkLst>
        <pc:spChg chg="mod">
          <ac:chgData name="ALDO RAZIEL HERNANDEZ ALVAREZ" userId="5bf40253-5cfa-4473-9e63-9d01842aff24" providerId="ADAL" clId="{D01C0A3A-1335-448E-98F8-F0B2AFD21ED8}" dt="2023-01-17T15:39:20.204" v="995" actId="404"/>
          <ac:spMkLst>
            <pc:docMk/>
            <pc:sldMk cId="3097860144" sldId="368"/>
            <ac:spMk id="32" creationId="{B9088F01-F88F-4ED2-9ABC-D02F65D6EE90}"/>
          </ac:spMkLst>
        </pc:spChg>
        <pc:spChg chg="mod">
          <ac:chgData name="ALDO RAZIEL HERNANDEZ ALVAREZ" userId="5bf40253-5cfa-4473-9e63-9d01842aff24" providerId="ADAL" clId="{D01C0A3A-1335-448E-98F8-F0B2AFD21ED8}" dt="2023-01-16T22:14:16.464" v="112" actId="20577"/>
          <ac:spMkLst>
            <pc:docMk/>
            <pc:sldMk cId="3097860144" sldId="368"/>
            <ac:spMk id="33" creationId="{4117190F-02BE-416A-A7C1-9242A55B9996}"/>
          </ac:spMkLst>
        </pc:spChg>
        <pc:spChg chg="add mod">
          <ac:chgData name="ALDO RAZIEL HERNANDEZ ALVAREZ" userId="5bf40253-5cfa-4473-9e63-9d01842aff24" providerId="ADAL" clId="{D01C0A3A-1335-448E-98F8-F0B2AFD21ED8}" dt="2023-01-16T22:16:40.981" v="150" actId="20577"/>
          <ac:spMkLst>
            <pc:docMk/>
            <pc:sldMk cId="3097860144" sldId="368"/>
            <ac:spMk id="39" creationId="{52DF43BD-A1A4-4FED-989F-DA6330632C57}"/>
          </ac:spMkLst>
        </pc:spChg>
        <pc:spChg chg="mod">
          <ac:chgData name="ALDO RAZIEL HERNANDEZ ALVAREZ" userId="5bf40253-5cfa-4473-9e63-9d01842aff24" providerId="ADAL" clId="{D01C0A3A-1335-448E-98F8-F0B2AFD21ED8}" dt="2023-01-16T22:13:13.927" v="107" actId="20577"/>
          <ac:spMkLst>
            <pc:docMk/>
            <pc:sldMk cId="3097860144" sldId="368"/>
            <ac:spMk id="70" creationId="{B0753B61-C5C4-4AD7-8F46-FB132F35F47E}"/>
          </ac:spMkLst>
        </pc:spChg>
        <pc:spChg chg="mod">
          <ac:chgData name="ALDO RAZIEL HERNANDEZ ALVAREZ" userId="5bf40253-5cfa-4473-9e63-9d01842aff24" providerId="ADAL" clId="{D01C0A3A-1335-448E-98F8-F0B2AFD21ED8}" dt="2023-01-16T22:13:10.796" v="105" actId="20577"/>
          <ac:spMkLst>
            <pc:docMk/>
            <pc:sldMk cId="3097860144" sldId="368"/>
            <ac:spMk id="72" creationId="{C562F1A5-2056-4240-BECB-972D228EA067}"/>
          </ac:spMkLst>
        </pc:spChg>
        <pc:spChg chg="mod">
          <ac:chgData name="ALDO RAZIEL HERNANDEZ ALVAREZ" userId="5bf40253-5cfa-4473-9e63-9d01842aff24" providerId="ADAL" clId="{D01C0A3A-1335-448E-98F8-F0B2AFD21ED8}" dt="2023-01-16T22:13:16.870" v="109" actId="20577"/>
          <ac:spMkLst>
            <pc:docMk/>
            <pc:sldMk cId="3097860144" sldId="368"/>
            <ac:spMk id="79" creationId="{C1C73FAF-6250-49A4-A135-1D97E6D55CC8}"/>
          </ac:spMkLst>
        </pc:spChg>
      </pc:sldChg>
      <pc:sldChg chg="del">
        <pc:chgData name="ALDO RAZIEL HERNANDEZ ALVAREZ" userId="5bf40253-5cfa-4473-9e63-9d01842aff24" providerId="ADAL" clId="{D01C0A3A-1335-448E-98F8-F0B2AFD21ED8}" dt="2023-01-17T21:35:18.219" v="2125" actId="2696"/>
        <pc:sldMkLst>
          <pc:docMk/>
          <pc:sldMk cId="365155187" sldId="370"/>
        </pc:sldMkLst>
      </pc:sldChg>
      <pc:sldChg chg="addSp modSp mod">
        <pc:chgData name="ALDO RAZIEL HERNANDEZ ALVAREZ" userId="5bf40253-5cfa-4473-9e63-9d01842aff24" providerId="ADAL" clId="{D01C0A3A-1335-448E-98F8-F0B2AFD21ED8}" dt="2023-01-17T15:39:15.861" v="992" actId="404"/>
        <pc:sldMkLst>
          <pc:docMk/>
          <pc:sldMk cId="894447425" sldId="371"/>
        </pc:sldMkLst>
        <pc:spChg chg="mod">
          <ac:chgData name="ALDO RAZIEL HERNANDEZ ALVAREZ" userId="5bf40253-5cfa-4473-9e63-9d01842aff24" providerId="ADAL" clId="{D01C0A3A-1335-448E-98F8-F0B2AFD21ED8}" dt="2023-01-17T15:39:15.861" v="992" actId="404"/>
          <ac:spMkLst>
            <pc:docMk/>
            <pc:sldMk cId="894447425" sldId="371"/>
            <ac:spMk id="32" creationId="{B9088F01-F88F-4ED2-9ABC-D02F65D6EE90}"/>
          </ac:spMkLst>
        </pc:spChg>
        <pc:spChg chg="mod">
          <ac:chgData name="ALDO RAZIEL HERNANDEZ ALVAREZ" userId="5bf40253-5cfa-4473-9e63-9d01842aff24" providerId="ADAL" clId="{D01C0A3A-1335-448E-98F8-F0B2AFD21ED8}" dt="2023-01-16T22:14:43.605" v="115" actId="20577"/>
          <ac:spMkLst>
            <pc:docMk/>
            <pc:sldMk cId="894447425" sldId="371"/>
            <ac:spMk id="33" creationId="{4117190F-02BE-416A-A7C1-9242A55B9996}"/>
          </ac:spMkLst>
        </pc:spChg>
        <pc:spChg chg="mod">
          <ac:chgData name="ALDO RAZIEL HERNANDEZ ALVAREZ" userId="5bf40253-5cfa-4473-9e63-9d01842aff24" providerId="ADAL" clId="{D01C0A3A-1335-448E-98F8-F0B2AFD21ED8}" dt="2023-01-16T22:14:49.803" v="119" actId="20577"/>
          <ac:spMkLst>
            <pc:docMk/>
            <pc:sldMk cId="894447425" sldId="371"/>
            <ac:spMk id="41" creationId="{414FA605-4423-42CE-B82A-FABB399028ED}"/>
          </ac:spMkLst>
        </pc:spChg>
        <pc:spChg chg="mod">
          <ac:chgData name="ALDO RAZIEL HERNANDEZ ALVAREZ" userId="5bf40253-5cfa-4473-9e63-9d01842aff24" providerId="ADAL" clId="{D01C0A3A-1335-448E-98F8-F0B2AFD21ED8}" dt="2023-01-16T22:14:46.822" v="117" actId="20577"/>
          <ac:spMkLst>
            <pc:docMk/>
            <pc:sldMk cId="894447425" sldId="371"/>
            <ac:spMk id="43" creationId="{DCF872B3-9E87-467F-85D7-DBCBEF192A76}"/>
          </ac:spMkLst>
        </pc:spChg>
        <pc:spChg chg="mod">
          <ac:chgData name="ALDO RAZIEL HERNANDEZ ALVAREZ" userId="5bf40253-5cfa-4473-9e63-9d01842aff24" providerId="ADAL" clId="{D01C0A3A-1335-448E-98F8-F0B2AFD21ED8}" dt="2023-01-16T22:14:52.972" v="121" actId="20577"/>
          <ac:spMkLst>
            <pc:docMk/>
            <pc:sldMk cId="894447425" sldId="371"/>
            <ac:spMk id="50" creationId="{2EE3952A-F902-4497-9119-6CC60FB44F87}"/>
          </ac:spMkLst>
        </pc:spChg>
        <pc:spChg chg="add mod">
          <ac:chgData name="ALDO RAZIEL HERNANDEZ ALVAREZ" userId="5bf40253-5cfa-4473-9e63-9d01842aff24" providerId="ADAL" clId="{D01C0A3A-1335-448E-98F8-F0B2AFD21ED8}" dt="2023-01-16T22:16:49.835" v="153" actId="20577"/>
          <ac:spMkLst>
            <pc:docMk/>
            <pc:sldMk cId="894447425" sldId="371"/>
            <ac:spMk id="57" creationId="{4E5C5130-FB21-4D18-94E2-B8C72596977C}"/>
          </ac:spMkLst>
        </pc:spChg>
      </pc:sldChg>
      <pc:sldChg chg="del">
        <pc:chgData name="ALDO RAZIEL HERNANDEZ ALVAREZ" userId="5bf40253-5cfa-4473-9e63-9d01842aff24" providerId="ADAL" clId="{D01C0A3A-1335-448E-98F8-F0B2AFD21ED8}" dt="2023-01-16T22:02:28.430" v="2" actId="2696"/>
        <pc:sldMkLst>
          <pc:docMk/>
          <pc:sldMk cId="3441135458" sldId="371"/>
        </pc:sldMkLst>
      </pc:sldChg>
      <pc:sldChg chg="addSp modSp mod">
        <pc:chgData name="ALDO RAZIEL HERNANDEZ ALVAREZ" userId="5bf40253-5cfa-4473-9e63-9d01842aff24" providerId="ADAL" clId="{D01C0A3A-1335-448E-98F8-F0B2AFD21ED8}" dt="2023-01-17T15:39:11.956" v="989" actId="404"/>
        <pc:sldMkLst>
          <pc:docMk/>
          <pc:sldMk cId="838163681" sldId="372"/>
        </pc:sldMkLst>
        <pc:spChg chg="mod">
          <ac:chgData name="ALDO RAZIEL HERNANDEZ ALVAREZ" userId="5bf40253-5cfa-4473-9e63-9d01842aff24" providerId="ADAL" clId="{D01C0A3A-1335-448E-98F8-F0B2AFD21ED8}" dt="2023-01-16T22:15:38.598" v="128" actId="20577"/>
          <ac:spMkLst>
            <pc:docMk/>
            <pc:sldMk cId="838163681" sldId="372"/>
            <ac:spMk id="23" creationId="{B0C4423C-471A-4547-A20E-9E8A4733C990}"/>
          </ac:spMkLst>
        </pc:spChg>
        <pc:spChg chg="mod">
          <ac:chgData name="ALDO RAZIEL HERNANDEZ ALVAREZ" userId="5bf40253-5cfa-4473-9e63-9d01842aff24" providerId="ADAL" clId="{D01C0A3A-1335-448E-98F8-F0B2AFD21ED8}" dt="2023-01-16T22:15:35.572" v="126" actId="20577"/>
          <ac:spMkLst>
            <pc:docMk/>
            <pc:sldMk cId="838163681" sldId="372"/>
            <ac:spMk id="25" creationId="{7A8D56B6-77E6-4AA1-B2D1-6E6D49ACD62C}"/>
          </ac:spMkLst>
        </pc:spChg>
        <pc:spChg chg="mod">
          <ac:chgData name="ALDO RAZIEL HERNANDEZ ALVAREZ" userId="5bf40253-5cfa-4473-9e63-9d01842aff24" providerId="ADAL" clId="{D01C0A3A-1335-448E-98F8-F0B2AFD21ED8}" dt="2023-01-17T15:39:11.956" v="989" actId="404"/>
          <ac:spMkLst>
            <pc:docMk/>
            <pc:sldMk cId="838163681" sldId="372"/>
            <ac:spMk id="32" creationId="{B9088F01-F88F-4ED2-9ABC-D02F65D6EE90}"/>
          </ac:spMkLst>
        </pc:spChg>
        <pc:spChg chg="mod">
          <ac:chgData name="ALDO RAZIEL HERNANDEZ ALVAREZ" userId="5bf40253-5cfa-4473-9e63-9d01842aff24" providerId="ADAL" clId="{D01C0A3A-1335-448E-98F8-F0B2AFD21ED8}" dt="2023-01-16T22:15:32.148" v="124" actId="20577"/>
          <ac:spMkLst>
            <pc:docMk/>
            <pc:sldMk cId="838163681" sldId="372"/>
            <ac:spMk id="33" creationId="{4117190F-02BE-416A-A7C1-9242A55B9996}"/>
          </ac:spMkLst>
        </pc:spChg>
        <pc:spChg chg="mod">
          <ac:chgData name="ALDO RAZIEL HERNANDEZ ALVAREZ" userId="5bf40253-5cfa-4473-9e63-9d01842aff24" providerId="ADAL" clId="{D01C0A3A-1335-448E-98F8-F0B2AFD21ED8}" dt="2023-01-16T22:15:42.190" v="130" actId="20577"/>
          <ac:spMkLst>
            <pc:docMk/>
            <pc:sldMk cId="838163681" sldId="372"/>
            <ac:spMk id="35" creationId="{9E3CF04A-0EA4-4ABC-BCCC-DF7BD056DD5D}"/>
          </ac:spMkLst>
        </pc:spChg>
        <pc:spChg chg="add mod">
          <ac:chgData name="ALDO RAZIEL HERNANDEZ ALVAREZ" userId="5bf40253-5cfa-4473-9e63-9d01842aff24" providerId="ADAL" clId="{D01C0A3A-1335-448E-98F8-F0B2AFD21ED8}" dt="2023-01-16T22:16:55.659" v="156" actId="20577"/>
          <ac:spMkLst>
            <pc:docMk/>
            <pc:sldMk cId="838163681" sldId="372"/>
            <ac:spMk id="42" creationId="{4D95A3BA-54BE-4279-80E6-7D96BE0C3500}"/>
          </ac:spMkLst>
        </pc:spChg>
      </pc:sldChg>
      <pc:sldChg chg="del">
        <pc:chgData name="ALDO RAZIEL HERNANDEZ ALVAREZ" userId="5bf40253-5cfa-4473-9e63-9d01842aff24" providerId="ADAL" clId="{D01C0A3A-1335-448E-98F8-F0B2AFD21ED8}" dt="2023-01-16T22:02:28.430" v="2" actId="2696"/>
        <pc:sldMkLst>
          <pc:docMk/>
          <pc:sldMk cId="2542196948" sldId="372"/>
        </pc:sldMkLst>
      </pc:sldChg>
      <pc:sldChg chg="del">
        <pc:chgData name="ALDO RAZIEL HERNANDEZ ALVAREZ" userId="5bf40253-5cfa-4473-9e63-9d01842aff24" providerId="ADAL" clId="{D01C0A3A-1335-448E-98F8-F0B2AFD21ED8}" dt="2023-01-16T22:02:28.430" v="2" actId="2696"/>
        <pc:sldMkLst>
          <pc:docMk/>
          <pc:sldMk cId="2060886667" sldId="373"/>
        </pc:sldMkLst>
      </pc:sldChg>
      <pc:sldChg chg="addSp modSp mod">
        <pc:chgData name="ALDO RAZIEL HERNANDEZ ALVAREZ" userId="5bf40253-5cfa-4473-9e63-9d01842aff24" providerId="ADAL" clId="{D01C0A3A-1335-448E-98F8-F0B2AFD21ED8}" dt="2023-01-17T15:39:07.189" v="986" actId="404"/>
        <pc:sldMkLst>
          <pc:docMk/>
          <pc:sldMk cId="3877440416" sldId="373"/>
        </pc:sldMkLst>
        <pc:spChg chg="mod">
          <ac:chgData name="ALDO RAZIEL HERNANDEZ ALVAREZ" userId="5bf40253-5cfa-4473-9e63-9d01842aff24" providerId="ADAL" clId="{D01C0A3A-1335-448E-98F8-F0B2AFD21ED8}" dt="2023-01-16T22:16:08.415" v="137" actId="20577"/>
          <ac:spMkLst>
            <pc:docMk/>
            <pc:sldMk cId="3877440416" sldId="373"/>
            <ac:spMk id="23" creationId="{3C371B0E-2D1E-48DC-9881-A307F2C5E2BE}"/>
          </ac:spMkLst>
        </pc:spChg>
        <pc:spChg chg="mod">
          <ac:chgData name="ALDO RAZIEL HERNANDEZ ALVAREZ" userId="5bf40253-5cfa-4473-9e63-9d01842aff24" providerId="ADAL" clId="{D01C0A3A-1335-448E-98F8-F0B2AFD21ED8}" dt="2023-01-16T22:16:05.717" v="135" actId="20577"/>
          <ac:spMkLst>
            <pc:docMk/>
            <pc:sldMk cId="3877440416" sldId="373"/>
            <ac:spMk id="25" creationId="{57B95A3F-59AF-47EB-9C5A-CF52E4D7E50B}"/>
          </ac:spMkLst>
        </pc:spChg>
        <pc:spChg chg="mod">
          <ac:chgData name="ALDO RAZIEL HERNANDEZ ALVAREZ" userId="5bf40253-5cfa-4473-9e63-9d01842aff24" providerId="ADAL" clId="{D01C0A3A-1335-448E-98F8-F0B2AFD21ED8}" dt="2023-01-17T15:39:07.189" v="986" actId="404"/>
          <ac:spMkLst>
            <pc:docMk/>
            <pc:sldMk cId="3877440416" sldId="373"/>
            <ac:spMk id="32" creationId="{B9088F01-F88F-4ED2-9ABC-D02F65D6EE90}"/>
          </ac:spMkLst>
        </pc:spChg>
        <pc:spChg chg="mod">
          <ac:chgData name="ALDO RAZIEL HERNANDEZ ALVAREZ" userId="5bf40253-5cfa-4473-9e63-9d01842aff24" providerId="ADAL" clId="{D01C0A3A-1335-448E-98F8-F0B2AFD21ED8}" dt="2023-01-16T22:16:02.284" v="133" actId="20577"/>
          <ac:spMkLst>
            <pc:docMk/>
            <pc:sldMk cId="3877440416" sldId="373"/>
            <ac:spMk id="33" creationId="{4117190F-02BE-416A-A7C1-9242A55B9996}"/>
          </ac:spMkLst>
        </pc:spChg>
        <pc:spChg chg="mod">
          <ac:chgData name="ALDO RAZIEL HERNANDEZ ALVAREZ" userId="5bf40253-5cfa-4473-9e63-9d01842aff24" providerId="ADAL" clId="{D01C0A3A-1335-448E-98F8-F0B2AFD21ED8}" dt="2023-01-16T22:16:11.277" v="139" actId="20577"/>
          <ac:spMkLst>
            <pc:docMk/>
            <pc:sldMk cId="3877440416" sldId="373"/>
            <ac:spMk id="35" creationId="{E27EF3F0-DBAF-452D-9B50-C9CE0DF7CCA5}"/>
          </ac:spMkLst>
        </pc:spChg>
        <pc:spChg chg="add mod">
          <ac:chgData name="ALDO RAZIEL HERNANDEZ ALVAREZ" userId="5bf40253-5cfa-4473-9e63-9d01842aff24" providerId="ADAL" clId="{D01C0A3A-1335-448E-98F8-F0B2AFD21ED8}" dt="2023-01-16T22:17:01.147" v="159" actId="20577"/>
          <ac:spMkLst>
            <pc:docMk/>
            <pc:sldMk cId="3877440416" sldId="373"/>
            <ac:spMk id="42" creationId="{48EBDCCE-44FC-44A2-88A5-C724D51F566C}"/>
          </ac:spMkLst>
        </pc:spChg>
      </pc:sldChg>
      <pc:sldChg chg="modSp add mod">
        <pc:chgData name="ALDO RAZIEL HERNANDEZ ALVAREZ" userId="5bf40253-5cfa-4473-9e63-9d01842aff24" providerId="ADAL" clId="{D01C0A3A-1335-448E-98F8-F0B2AFD21ED8}" dt="2023-01-17T15:38:55.236" v="982" actId="404"/>
        <pc:sldMkLst>
          <pc:docMk/>
          <pc:sldMk cId="2459192003" sldId="374"/>
        </pc:sldMkLst>
        <pc:spChg chg="mod">
          <ac:chgData name="ALDO RAZIEL HERNANDEZ ALVAREZ" userId="5bf40253-5cfa-4473-9e63-9d01842aff24" providerId="ADAL" clId="{D01C0A3A-1335-448E-98F8-F0B2AFD21ED8}" dt="2023-01-17T15:38:55.236" v="982" actId="404"/>
          <ac:spMkLst>
            <pc:docMk/>
            <pc:sldMk cId="2459192003" sldId="374"/>
            <ac:spMk id="30" creationId="{028CB794-E2E1-4693-A296-40BB78AF23B0}"/>
          </ac:spMkLst>
        </pc:spChg>
      </pc:sldChg>
      <pc:sldChg chg="modSp add del mod">
        <pc:chgData name="ALDO RAZIEL HERNANDEZ ALVAREZ" userId="5bf40253-5cfa-4473-9e63-9d01842aff24" providerId="ADAL" clId="{D01C0A3A-1335-448E-98F8-F0B2AFD21ED8}" dt="2023-01-16T22:29:04.203" v="405" actId="2696"/>
        <pc:sldMkLst>
          <pc:docMk/>
          <pc:sldMk cId="3781050252" sldId="374"/>
        </pc:sldMkLst>
        <pc:spChg chg="mod">
          <ac:chgData name="ALDO RAZIEL HERNANDEZ ALVAREZ" userId="5bf40253-5cfa-4473-9e63-9d01842aff24" providerId="ADAL" clId="{D01C0A3A-1335-448E-98F8-F0B2AFD21ED8}" dt="2023-01-16T22:28:56.693" v="404" actId="6549"/>
          <ac:spMkLst>
            <pc:docMk/>
            <pc:sldMk cId="3781050252" sldId="374"/>
            <ac:spMk id="31" creationId="{6B501192-A0B0-4160-8855-D05E6DECF71D}"/>
          </ac:spMkLst>
        </pc:spChg>
      </pc:sldChg>
      <pc:sldChg chg="modSp add mod">
        <pc:chgData name="ALDO RAZIEL HERNANDEZ ALVAREZ" userId="5bf40253-5cfa-4473-9e63-9d01842aff24" providerId="ADAL" clId="{D01C0A3A-1335-448E-98F8-F0B2AFD21ED8}" dt="2023-01-17T15:38:39.276" v="977" actId="404"/>
        <pc:sldMkLst>
          <pc:docMk/>
          <pc:sldMk cId="1815741933" sldId="375"/>
        </pc:sldMkLst>
        <pc:spChg chg="mod">
          <ac:chgData name="ALDO RAZIEL HERNANDEZ ALVAREZ" userId="5bf40253-5cfa-4473-9e63-9d01842aff24" providerId="ADAL" clId="{D01C0A3A-1335-448E-98F8-F0B2AFD21ED8}" dt="2023-01-17T15:38:39.276" v="977" actId="404"/>
          <ac:spMkLst>
            <pc:docMk/>
            <pc:sldMk cId="1815741933" sldId="375"/>
            <ac:spMk id="30" creationId="{028CB794-E2E1-4693-A296-40BB78AF23B0}"/>
          </ac:spMkLst>
        </pc:spChg>
        <pc:spChg chg="mod">
          <ac:chgData name="ALDO RAZIEL HERNANDEZ ALVAREZ" userId="5bf40253-5cfa-4473-9e63-9d01842aff24" providerId="ADAL" clId="{D01C0A3A-1335-448E-98F8-F0B2AFD21ED8}" dt="2023-01-16T22:53:14.678" v="959" actId="113"/>
          <ac:spMkLst>
            <pc:docMk/>
            <pc:sldMk cId="1815741933" sldId="375"/>
            <ac:spMk id="31" creationId="{6B501192-A0B0-4160-8855-D05E6DECF71D}"/>
          </ac:spMkLst>
        </pc:spChg>
      </pc:sldChg>
      <pc:sldChg chg="modSp add mod">
        <pc:chgData name="ALDO RAZIEL HERNANDEZ ALVAREZ" userId="5bf40253-5cfa-4473-9e63-9d01842aff24" providerId="ADAL" clId="{D01C0A3A-1335-448E-98F8-F0B2AFD21ED8}" dt="2023-01-16T22:52:39.563" v="938" actId="6549"/>
        <pc:sldMkLst>
          <pc:docMk/>
          <pc:sldMk cId="1115650951" sldId="376"/>
        </pc:sldMkLst>
        <pc:spChg chg="mod">
          <ac:chgData name="ALDO RAZIEL HERNANDEZ ALVAREZ" userId="5bf40253-5cfa-4473-9e63-9d01842aff24" providerId="ADAL" clId="{D01C0A3A-1335-448E-98F8-F0B2AFD21ED8}" dt="2023-01-16T22:49:28.387" v="792" actId="404"/>
          <ac:spMkLst>
            <pc:docMk/>
            <pc:sldMk cId="1115650951" sldId="376"/>
            <ac:spMk id="30" creationId="{028CB794-E2E1-4693-A296-40BB78AF23B0}"/>
          </ac:spMkLst>
        </pc:spChg>
        <pc:spChg chg="mod">
          <ac:chgData name="ALDO RAZIEL HERNANDEZ ALVAREZ" userId="5bf40253-5cfa-4473-9e63-9d01842aff24" providerId="ADAL" clId="{D01C0A3A-1335-448E-98F8-F0B2AFD21ED8}" dt="2023-01-16T22:52:39.563" v="938" actId="6549"/>
          <ac:spMkLst>
            <pc:docMk/>
            <pc:sldMk cId="1115650951" sldId="376"/>
            <ac:spMk id="31" creationId="{6B501192-A0B0-4160-8855-D05E6DECF71D}"/>
          </ac:spMkLst>
        </pc:spChg>
      </pc:sldChg>
      <pc:sldChg chg="modSp add mod addCm modCm">
        <pc:chgData name="ALDO RAZIEL HERNANDEZ ALVAREZ" userId="5bf40253-5cfa-4473-9e63-9d01842aff24" providerId="ADAL" clId="{D01C0A3A-1335-448E-98F8-F0B2AFD21ED8}" dt="2023-01-17T23:17:06.993" v="2127" actId="2056"/>
        <pc:sldMkLst>
          <pc:docMk/>
          <pc:sldMk cId="950039754" sldId="377"/>
        </pc:sldMkLst>
        <pc:spChg chg="mod">
          <ac:chgData name="ALDO RAZIEL HERNANDEZ ALVAREZ" userId="5bf40253-5cfa-4473-9e63-9d01842aff24" providerId="ADAL" clId="{D01C0A3A-1335-448E-98F8-F0B2AFD21ED8}" dt="2023-01-17T15:38:07.863" v="975" actId="20577"/>
          <ac:spMkLst>
            <pc:docMk/>
            <pc:sldMk cId="950039754" sldId="377"/>
            <ac:spMk id="30" creationId="{028CB794-E2E1-4693-A296-40BB78AF23B0}"/>
          </ac:spMkLst>
        </pc:spChg>
        <pc:spChg chg="mod">
          <ac:chgData name="ALDO RAZIEL HERNANDEZ ALVAREZ" userId="5bf40253-5cfa-4473-9e63-9d01842aff24" providerId="ADAL" clId="{D01C0A3A-1335-448E-98F8-F0B2AFD21ED8}" dt="2023-01-17T21:34:44.293" v="2124" actId="113"/>
          <ac:spMkLst>
            <pc:docMk/>
            <pc:sldMk cId="950039754" sldId="377"/>
            <ac:spMk id="31" creationId="{6B501192-A0B0-4160-8855-D05E6DECF71D}"/>
          </ac:spMkLst>
        </pc:spChg>
      </pc:sldChg>
      <pc:sldChg chg="modSp add mod">
        <pc:chgData name="ALDO RAZIEL HERNANDEZ ALVAREZ" userId="5bf40253-5cfa-4473-9e63-9d01842aff24" providerId="ADAL" clId="{D01C0A3A-1335-448E-98F8-F0B2AFD21ED8}" dt="2023-01-17T21:14:00.342" v="1424" actId="20577"/>
        <pc:sldMkLst>
          <pc:docMk/>
          <pc:sldMk cId="56603047" sldId="378"/>
        </pc:sldMkLst>
        <pc:spChg chg="mod">
          <ac:chgData name="ALDO RAZIEL HERNANDEZ ALVAREZ" userId="5bf40253-5cfa-4473-9e63-9d01842aff24" providerId="ADAL" clId="{D01C0A3A-1335-448E-98F8-F0B2AFD21ED8}" dt="2023-01-17T21:10:39.207" v="1113" actId="20577"/>
          <ac:spMkLst>
            <pc:docMk/>
            <pc:sldMk cId="56603047" sldId="378"/>
            <ac:spMk id="30" creationId="{028CB794-E2E1-4693-A296-40BB78AF23B0}"/>
          </ac:spMkLst>
        </pc:spChg>
        <pc:spChg chg="mod">
          <ac:chgData name="ALDO RAZIEL HERNANDEZ ALVAREZ" userId="5bf40253-5cfa-4473-9e63-9d01842aff24" providerId="ADAL" clId="{D01C0A3A-1335-448E-98F8-F0B2AFD21ED8}" dt="2023-01-17T21:14:00.342" v="1424" actId="20577"/>
          <ac:spMkLst>
            <pc:docMk/>
            <pc:sldMk cId="56603047" sldId="378"/>
            <ac:spMk id="31" creationId="{6B501192-A0B0-4160-8855-D05E6DECF71D}"/>
          </ac:spMkLst>
        </pc:spChg>
      </pc:sldChg>
      <pc:sldChg chg="modSp add mod">
        <pc:chgData name="ALDO RAZIEL HERNANDEZ ALVAREZ" userId="5bf40253-5cfa-4473-9e63-9d01842aff24" providerId="ADAL" clId="{D01C0A3A-1335-448E-98F8-F0B2AFD21ED8}" dt="2023-01-17T21:15:41.350" v="1545" actId="20577"/>
        <pc:sldMkLst>
          <pc:docMk/>
          <pc:sldMk cId="575027100" sldId="379"/>
        </pc:sldMkLst>
        <pc:spChg chg="mod">
          <ac:chgData name="ALDO RAZIEL HERNANDEZ ALVAREZ" userId="5bf40253-5cfa-4473-9e63-9d01842aff24" providerId="ADAL" clId="{D01C0A3A-1335-448E-98F8-F0B2AFD21ED8}" dt="2023-01-17T21:15:12.057" v="1444" actId="20577"/>
          <ac:spMkLst>
            <pc:docMk/>
            <pc:sldMk cId="575027100" sldId="379"/>
            <ac:spMk id="30" creationId="{028CB794-E2E1-4693-A296-40BB78AF23B0}"/>
          </ac:spMkLst>
        </pc:spChg>
        <pc:spChg chg="mod">
          <ac:chgData name="ALDO RAZIEL HERNANDEZ ALVAREZ" userId="5bf40253-5cfa-4473-9e63-9d01842aff24" providerId="ADAL" clId="{D01C0A3A-1335-448E-98F8-F0B2AFD21ED8}" dt="2023-01-17T21:15:41.350" v="1545" actId="20577"/>
          <ac:spMkLst>
            <pc:docMk/>
            <pc:sldMk cId="575027100" sldId="379"/>
            <ac:spMk id="31" creationId="{6B501192-A0B0-4160-8855-D05E6DECF71D}"/>
          </ac:spMkLst>
        </pc:spChg>
      </pc:sldChg>
      <pc:sldChg chg="modSp add mod ord addCm">
        <pc:chgData name="ALDO RAZIEL HERNANDEZ ALVAREZ" userId="5bf40253-5cfa-4473-9e63-9d01842aff24" providerId="ADAL" clId="{D01C0A3A-1335-448E-98F8-F0B2AFD21ED8}" dt="2023-01-17T21:22:13.317" v="1764"/>
        <pc:sldMkLst>
          <pc:docMk/>
          <pc:sldMk cId="4159128148" sldId="380"/>
        </pc:sldMkLst>
        <pc:spChg chg="mod">
          <ac:chgData name="ALDO RAZIEL HERNANDEZ ALVAREZ" userId="5bf40253-5cfa-4473-9e63-9d01842aff24" providerId="ADAL" clId="{D01C0A3A-1335-448E-98F8-F0B2AFD21ED8}" dt="2023-01-17T21:17:44.192" v="1581" actId="20577"/>
          <ac:spMkLst>
            <pc:docMk/>
            <pc:sldMk cId="4159128148" sldId="380"/>
            <ac:spMk id="30" creationId="{028CB794-E2E1-4693-A296-40BB78AF23B0}"/>
          </ac:spMkLst>
        </pc:spChg>
        <pc:spChg chg="mod">
          <ac:chgData name="ALDO RAZIEL HERNANDEZ ALVAREZ" userId="5bf40253-5cfa-4473-9e63-9d01842aff24" providerId="ADAL" clId="{D01C0A3A-1335-448E-98F8-F0B2AFD21ED8}" dt="2023-01-17T21:21:02.917" v="1763" actId="113"/>
          <ac:spMkLst>
            <pc:docMk/>
            <pc:sldMk cId="4159128148" sldId="380"/>
            <ac:spMk id="31" creationId="{6B501192-A0B0-4160-8855-D05E6DECF71D}"/>
          </ac:spMkLst>
        </pc:spChg>
      </pc:sldChg>
      <pc:sldChg chg="modSp add mod">
        <pc:chgData name="ALDO RAZIEL HERNANDEZ ALVAREZ" userId="5bf40253-5cfa-4473-9e63-9d01842aff24" providerId="ADAL" clId="{D01C0A3A-1335-448E-98F8-F0B2AFD21ED8}" dt="2023-01-17T21:27:55.133" v="1902" actId="20577"/>
        <pc:sldMkLst>
          <pc:docMk/>
          <pc:sldMk cId="2998790959" sldId="381"/>
        </pc:sldMkLst>
        <pc:spChg chg="mod">
          <ac:chgData name="ALDO RAZIEL HERNANDEZ ALVAREZ" userId="5bf40253-5cfa-4473-9e63-9d01842aff24" providerId="ADAL" clId="{D01C0A3A-1335-448E-98F8-F0B2AFD21ED8}" dt="2023-01-17T21:27:55.133" v="1902" actId="20577"/>
          <ac:spMkLst>
            <pc:docMk/>
            <pc:sldMk cId="2998790959" sldId="381"/>
            <ac:spMk id="30" creationId="{028CB794-E2E1-4693-A296-40BB78AF23B0}"/>
          </ac:spMkLst>
        </pc:spChg>
        <pc:spChg chg="mod">
          <ac:chgData name="ALDO RAZIEL HERNANDEZ ALVAREZ" userId="5bf40253-5cfa-4473-9e63-9d01842aff24" providerId="ADAL" clId="{D01C0A3A-1335-448E-98F8-F0B2AFD21ED8}" dt="2023-01-17T21:27:40.534" v="1892" actId="20577"/>
          <ac:spMkLst>
            <pc:docMk/>
            <pc:sldMk cId="2998790959" sldId="381"/>
            <ac:spMk id="31" creationId="{6B501192-A0B0-4160-8855-D05E6DECF71D}"/>
          </ac:spMkLst>
        </pc:spChg>
      </pc:sldChg>
      <pc:sldMasterChg chg="delSldLayout">
        <pc:chgData name="ALDO RAZIEL HERNANDEZ ALVAREZ" userId="5bf40253-5cfa-4473-9e63-9d01842aff24" providerId="ADAL" clId="{D01C0A3A-1335-448E-98F8-F0B2AFD21ED8}" dt="2023-01-17T21:35:18.219" v="2125" actId="2696"/>
        <pc:sldMasterMkLst>
          <pc:docMk/>
          <pc:sldMasterMk cId="0" sldId="2147483658"/>
        </pc:sldMasterMkLst>
        <pc:sldLayoutChg chg="del">
          <pc:chgData name="ALDO RAZIEL HERNANDEZ ALVAREZ" userId="5bf40253-5cfa-4473-9e63-9d01842aff24" providerId="ADAL" clId="{D01C0A3A-1335-448E-98F8-F0B2AFD21ED8}" dt="2023-01-17T21:35:18.219" v="2125" actId="2696"/>
          <pc:sldLayoutMkLst>
            <pc:docMk/>
            <pc:sldMasterMk cId="0" sldId="2147483658"/>
            <pc:sldLayoutMk cId="0" sldId="2147483649"/>
          </pc:sldLayoutMkLst>
        </pc:sldLayoutChg>
        <pc:sldLayoutChg chg="del">
          <pc:chgData name="ALDO RAZIEL HERNANDEZ ALVAREZ" userId="5bf40253-5cfa-4473-9e63-9d01842aff24" providerId="ADAL" clId="{D01C0A3A-1335-448E-98F8-F0B2AFD21ED8}" dt="2023-01-17T21:35:18.219" v="2125" actId="2696"/>
          <pc:sldLayoutMkLst>
            <pc:docMk/>
            <pc:sldMasterMk cId="0" sldId="2147483658"/>
            <pc:sldLayoutMk cId="0" sldId="2147483651"/>
          </pc:sldLayoutMkLst>
        </pc:sldLayoutChg>
        <pc:sldLayoutChg chg="del">
          <pc:chgData name="ALDO RAZIEL HERNANDEZ ALVAREZ" userId="5bf40253-5cfa-4473-9e63-9d01842aff24" providerId="ADAL" clId="{D01C0A3A-1335-448E-98F8-F0B2AFD21ED8}" dt="2023-01-17T21:35:18.219" v="2125" actId="2696"/>
          <pc:sldLayoutMkLst>
            <pc:docMk/>
            <pc:sldMasterMk cId="0" sldId="2147483658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** Agregar definiciones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4526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4642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8389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337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439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541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3535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558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c0d2a5a07d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c0d2a5a07d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3561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115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4672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9190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3092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4156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0173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841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-150" y="4156675"/>
            <a:ext cx="9144000" cy="276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-150" y="0"/>
            <a:ext cx="9144000" cy="415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525225"/>
            <a:ext cx="5309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7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44425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861613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878801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8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1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Char char="▹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⬞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12"/>
          <p:cNvGrpSpPr/>
          <p:nvPr/>
        </p:nvGrpSpPr>
        <p:grpSpPr>
          <a:xfrm>
            <a:off x="6533474" y="417731"/>
            <a:ext cx="2120985" cy="4361089"/>
            <a:chOff x="5160100" y="1609475"/>
            <a:chExt cx="975300" cy="2005375"/>
          </a:xfrm>
        </p:grpSpPr>
        <p:sp>
          <p:nvSpPr>
            <p:cNvPr id="70" name="Google Shape;70;p12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2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0A9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" name="Google Shape;72;p12"/>
          <p:cNvSpPr txBox="1">
            <a:spLocks noGrp="1"/>
          </p:cNvSpPr>
          <p:nvPr>
            <p:ph type="ctrTitle"/>
          </p:nvPr>
        </p:nvSpPr>
        <p:spPr>
          <a:xfrm>
            <a:off x="1030637" y="410705"/>
            <a:ext cx="5530550" cy="309608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/>
              <a:t>Taller sobre el Manual del Sistema Estadístico de los Seguros de Gastos Médicos</a:t>
            </a:r>
            <a:endParaRPr sz="4400" b="1" dirty="0"/>
          </a:p>
        </p:txBody>
      </p:sp>
      <p:grpSp>
        <p:nvGrpSpPr>
          <p:cNvPr id="73" name="Google Shape;73;p12"/>
          <p:cNvGrpSpPr/>
          <p:nvPr/>
        </p:nvGrpSpPr>
        <p:grpSpPr>
          <a:xfrm>
            <a:off x="7859064" y="996386"/>
            <a:ext cx="433800" cy="433800"/>
            <a:chOff x="5382800" y="412975"/>
            <a:chExt cx="433800" cy="433800"/>
          </a:xfrm>
        </p:grpSpPr>
        <p:sp>
          <p:nvSpPr>
            <p:cNvPr id="74" name="Google Shape;74;p12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72;p12">
            <a:extLst>
              <a:ext uri="{FF2B5EF4-FFF2-40B4-BE49-F238E27FC236}">
                <a16:creationId xmlns:a16="http://schemas.microsoft.com/office/drawing/2014/main" id="{FB5944F5-4360-408F-B8B4-CFB04C2B6917}"/>
              </a:ext>
            </a:extLst>
          </p:cNvPr>
          <p:cNvSpPr txBox="1">
            <a:spLocks/>
          </p:cNvSpPr>
          <p:nvPr/>
        </p:nvSpPr>
        <p:spPr>
          <a:xfrm>
            <a:off x="737461" y="4192292"/>
            <a:ext cx="5438614" cy="861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algn="ctr"/>
            <a:r>
              <a:rPr lang="es-MX" sz="4400" dirty="0">
                <a:solidFill>
                  <a:srgbClr val="0DB7C4"/>
                </a:solidFill>
              </a:rPr>
              <a:t>2022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CF48345-4D51-4CD2-AF6B-3B83D85D8795}"/>
              </a:ext>
            </a:extLst>
          </p:cNvPr>
          <p:cNvCxnSpPr>
            <a:cxnSpLocks/>
          </p:cNvCxnSpPr>
          <p:nvPr/>
        </p:nvCxnSpPr>
        <p:spPr>
          <a:xfrm>
            <a:off x="1114951" y="4227682"/>
            <a:ext cx="5254852" cy="0"/>
          </a:xfrm>
          <a:prstGeom prst="line">
            <a:avLst/>
          </a:prstGeom>
          <a:ln w="19050">
            <a:solidFill>
              <a:srgbClr val="0DB7C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04BDF8E-8128-40E7-A015-EE7E7F49B42B}"/>
              </a:ext>
            </a:extLst>
          </p:cNvPr>
          <p:cNvCxnSpPr>
            <a:cxnSpLocks/>
          </p:cNvCxnSpPr>
          <p:nvPr/>
        </p:nvCxnSpPr>
        <p:spPr>
          <a:xfrm>
            <a:off x="1120118" y="4039119"/>
            <a:ext cx="5254852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Monto de la reclamación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algn="just">
              <a:spcBef>
                <a:spcPts val="600"/>
              </a:spcBef>
              <a:buSzPts val="2400"/>
            </a:pPr>
            <a:r>
              <a:rPr lang="es-MX" sz="1600" dirty="0"/>
              <a:t>El monto de la reclamación se debe reportar </a:t>
            </a:r>
            <a:r>
              <a:rPr lang="es-MX" sz="1600" b="1" dirty="0"/>
              <a:t>neto de deducible y coaseguro</a:t>
            </a:r>
            <a:r>
              <a:rPr lang="es-MX" sz="1600" dirty="0"/>
              <a:t>.</a:t>
            </a:r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La suma del </a:t>
            </a:r>
            <a:r>
              <a:rPr lang="es-MX" sz="1600" b="1" dirty="0"/>
              <a:t>monto reclamado</a:t>
            </a:r>
            <a:r>
              <a:rPr lang="es-MX" sz="1600" dirty="0"/>
              <a:t> más el monto de deducible más el monto de coaseguro debe ser </a:t>
            </a:r>
            <a:r>
              <a:rPr lang="es-MX" sz="1600" b="1" dirty="0"/>
              <a:t>mayor</a:t>
            </a:r>
            <a:r>
              <a:rPr lang="es-MX" sz="1600" dirty="0"/>
              <a:t> a 500. (Nota: esta validación es a nivel reclamación y aplica para gastos hospitalarios)</a:t>
            </a:r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76200" algn="just">
              <a:spcBef>
                <a:spcPts val="600"/>
              </a:spcBef>
              <a:buSzPts val="2400"/>
            </a:pPr>
            <a:r>
              <a:rPr lang="es-MX" sz="1600" dirty="0"/>
              <a:t>Se </a:t>
            </a:r>
            <a:r>
              <a:rPr lang="es-MX" sz="1600" b="1" dirty="0"/>
              <a:t>elimina</a:t>
            </a:r>
            <a:r>
              <a:rPr lang="es-MX" sz="1600" dirty="0"/>
              <a:t> la siguiente validación:</a:t>
            </a:r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Si el </a:t>
            </a:r>
            <a:r>
              <a:rPr lang="es-MX" sz="1600" b="1" dirty="0"/>
              <a:t>monto reclamado</a:t>
            </a:r>
            <a:r>
              <a:rPr lang="es-MX" sz="1600" dirty="0"/>
              <a:t> es mayor a cero entonces el monto reclamado debe ser mayor o igual a la suma del monto de deducible y el monto de coaseguro.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1815741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Monto pagado de la reclamación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algn="just">
              <a:spcBef>
                <a:spcPts val="600"/>
              </a:spcBef>
              <a:buSzPts val="2400"/>
            </a:pPr>
            <a:r>
              <a:rPr lang="es-MX" sz="1800" dirty="0"/>
              <a:t>El monto pagado de la reclamación se debe reportar </a:t>
            </a:r>
            <a:r>
              <a:rPr lang="es-MX" sz="1800" b="1" dirty="0"/>
              <a:t>neto de deducible y coaseguro</a:t>
            </a:r>
            <a:r>
              <a:rPr lang="es-MX" sz="1800" dirty="0"/>
              <a:t>.</a:t>
            </a:r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8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La suma del </a:t>
            </a:r>
            <a:r>
              <a:rPr lang="es-MX" sz="1800" b="1" dirty="0"/>
              <a:t>monto pagado</a:t>
            </a:r>
            <a:r>
              <a:rPr lang="es-MX" sz="1800" dirty="0"/>
              <a:t> más el monto de deducible más el monto de coaseguro debe ser </a:t>
            </a:r>
            <a:r>
              <a:rPr lang="es-MX" sz="1800" b="1" dirty="0"/>
              <a:t>mayor</a:t>
            </a:r>
            <a:r>
              <a:rPr lang="es-MX" sz="1800" dirty="0"/>
              <a:t> a 500. (Nota: esta validación es a nivel reclamación y aplica para gastos hospitalarios)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800" dirty="0"/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1115650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emitida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Si la póliza se emitió en el año de reporte y la moneda es nacional entonces la </a:t>
            </a:r>
            <a:r>
              <a:rPr lang="es-MX" sz="1600" b="1" dirty="0"/>
              <a:t>prima emitida</a:t>
            </a:r>
            <a:r>
              <a:rPr lang="es-MX" sz="1600" dirty="0"/>
              <a:t> debe ser </a:t>
            </a:r>
            <a:r>
              <a:rPr lang="es-MX" sz="1600" b="1" dirty="0"/>
              <a:t>mayor</a:t>
            </a:r>
            <a:r>
              <a:rPr lang="es-MX" sz="1600" dirty="0"/>
              <a:t> o </a:t>
            </a:r>
            <a:r>
              <a:rPr lang="es-MX" sz="1600" b="1" dirty="0"/>
              <a:t>igual</a:t>
            </a:r>
            <a:r>
              <a:rPr lang="es-MX" sz="1600" dirty="0"/>
              <a:t> a 0.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Si la póliza se emitió en el año de reporte, la moneda es nacional y el estatus es </a:t>
            </a:r>
            <a:r>
              <a:rPr lang="es-MX" sz="1600" b="1" dirty="0"/>
              <a:t>igual</a:t>
            </a:r>
            <a:r>
              <a:rPr lang="es-MX" sz="1600" dirty="0"/>
              <a:t> a cancelada (clave 3) entonces la </a:t>
            </a:r>
            <a:r>
              <a:rPr lang="es-MX" sz="1600" b="1" dirty="0"/>
              <a:t>prima emitida</a:t>
            </a:r>
            <a:r>
              <a:rPr lang="es-MX" sz="1600" dirty="0"/>
              <a:t> debe ser </a:t>
            </a:r>
            <a:r>
              <a:rPr lang="es-MX" sz="1600" b="1" dirty="0"/>
              <a:t>igual</a:t>
            </a:r>
            <a:r>
              <a:rPr lang="es-MX" sz="1600" dirty="0"/>
              <a:t> a 0.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Si la póliza se emitió en el año de reporte y el certificado es </a:t>
            </a:r>
            <a:r>
              <a:rPr lang="es-MX" sz="1600" b="1" dirty="0"/>
              <a:t>distinto</a:t>
            </a:r>
            <a:r>
              <a:rPr lang="es-MX" sz="1600" dirty="0"/>
              <a:t> de cancelada (clave 3) entonces la prima emitida debe ser </a:t>
            </a:r>
            <a:r>
              <a:rPr lang="es-MX" sz="1600" b="1" dirty="0"/>
              <a:t>mayor</a:t>
            </a:r>
            <a:r>
              <a:rPr lang="es-MX" sz="1600" dirty="0"/>
              <a:t> a 0.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76200">
              <a:spcBef>
                <a:spcPts val="600"/>
              </a:spcBef>
              <a:buSzPts val="2400"/>
            </a:pPr>
            <a:endParaRPr lang="es-MX" sz="1600" dirty="0"/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950039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Coberturas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En la tabla de emisión solo se deben reportar las coberturas que tengan un cobro adicional a la cobertura básica.</a:t>
            </a:r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8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Se agrega la cobertura de “</a:t>
            </a:r>
            <a:r>
              <a:rPr lang="es-MX" sz="1800" b="1" dirty="0"/>
              <a:t>Servicio de asistencia</a:t>
            </a:r>
            <a:r>
              <a:rPr lang="es-MX" sz="1800" dirty="0"/>
              <a:t>” (clave 13).</a:t>
            </a:r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8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Si la cobertura es igual a exención de deducible (clave 11) o servicio de asistencia (clave 13)  entonces la suma asegurada debe ser igual a 0.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56603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Reclamación inicial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algn="just">
              <a:spcBef>
                <a:spcPts val="600"/>
              </a:spcBef>
              <a:buSzPts val="2400"/>
            </a:pPr>
            <a:r>
              <a:rPr lang="es-MX" sz="1800" dirty="0"/>
              <a:t>Se clasificará como reclamación inicial a la primera reclamación que sea procedente o pagada.</a:t>
            </a:r>
          </a:p>
          <a:p>
            <a:pPr marL="76200" algn="just">
              <a:spcBef>
                <a:spcPts val="600"/>
              </a:spcBef>
              <a:buSzPts val="2400"/>
            </a:pPr>
            <a:endParaRPr lang="es-MX" sz="1800" dirty="0"/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575027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Fecha de ocurrencia del siniestro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Si el año de la </a:t>
            </a:r>
            <a:r>
              <a:rPr lang="es-MX" sz="1800" b="1" dirty="0"/>
              <a:t>fecha de ocurrencia</a:t>
            </a:r>
            <a:r>
              <a:rPr lang="es-MX" sz="1800" dirty="0"/>
              <a:t> es </a:t>
            </a:r>
            <a:r>
              <a:rPr lang="es-MX" sz="1800" b="1" dirty="0"/>
              <a:t>igual</a:t>
            </a:r>
            <a:r>
              <a:rPr lang="es-MX" sz="1800" dirty="0"/>
              <a:t> al año de reporte entonces la </a:t>
            </a:r>
            <a:r>
              <a:rPr lang="es-MX" sz="1800" b="1" dirty="0"/>
              <a:t>fecha de ocurrencia</a:t>
            </a:r>
            <a:r>
              <a:rPr lang="es-MX" sz="1800" dirty="0"/>
              <a:t> debe ser </a:t>
            </a:r>
            <a:r>
              <a:rPr lang="es-MX" sz="1800" b="1" dirty="0"/>
              <a:t>mayor</a:t>
            </a:r>
            <a:r>
              <a:rPr lang="es-MX" sz="1800" dirty="0"/>
              <a:t> o </a:t>
            </a:r>
            <a:r>
              <a:rPr lang="es-MX" sz="1800" b="1" dirty="0"/>
              <a:t>igual</a:t>
            </a:r>
            <a:r>
              <a:rPr lang="es-MX" sz="1800" dirty="0"/>
              <a:t> a la fecha de alta.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4159128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Consistencia entre tablas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Si el siniestro ocurrió en el año de reporte y el estatus es </a:t>
            </a:r>
            <a:r>
              <a:rPr lang="es-MX" sz="1800" b="1" dirty="0"/>
              <a:t>distinto</a:t>
            </a:r>
            <a:r>
              <a:rPr lang="es-MX" sz="1800" dirty="0"/>
              <a:t> de rechazado o cancelado (clave 5) entonces los datos identificadores del siniestro </a:t>
            </a:r>
            <a:r>
              <a:rPr lang="es-MX" sz="1800" b="1" dirty="0"/>
              <a:t>deben</a:t>
            </a:r>
            <a:r>
              <a:rPr lang="es-MX" sz="1800" dirty="0"/>
              <a:t> de estar en la tabla de datos generales.</a:t>
            </a:r>
          </a:p>
          <a:p>
            <a:pPr marL="76200" algn="just">
              <a:spcBef>
                <a:spcPts val="600"/>
              </a:spcBef>
              <a:buSzPts val="2400"/>
            </a:pPr>
            <a:endParaRPr lang="es-MX" sz="18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Si la fecha contable del siniestro es igual al año anterior entonces el siniestro debe esta reportado en el ejercicio anterior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2998790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Fecha de baja del certificado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algn="just">
              <a:spcBef>
                <a:spcPts val="600"/>
              </a:spcBef>
              <a:buSzPts val="2400"/>
            </a:pPr>
            <a:r>
              <a:rPr lang="es-MX" sz="1600" dirty="0"/>
              <a:t>La fecha de baja del certificado corresponde a la fecha en que se registre la salida del asegurado, como integrante de la póliza</a:t>
            </a:r>
          </a:p>
          <a:p>
            <a:pPr marL="76200" algn="just">
              <a:spcBef>
                <a:spcPts val="600"/>
              </a:spcBef>
              <a:buSzPts val="2400"/>
            </a:pPr>
            <a:endParaRPr lang="es-MX" sz="16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Si el estatus del certificado es expirada o terminada (clave 2), la fecha de baja corresponde a la fecha de terminación del certificado.</a:t>
            </a:r>
          </a:p>
          <a:p>
            <a:pPr marL="76200" algn="just">
              <a:spcBef>
                <a:spcPts val="600"/>
              </a:spcBef>
              <a:buSzPts val="2400"/>
            </a:pPr>
            <a:endParaRPr lang="es-MX" sz="16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Si el estatus del certificado es cancelada (clave 3), la fecha de baja corresponde a la fecha de cancelación contable del certificado.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2538180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96;p41">
            <a:extLst>
              <a:ext uri="{FF2B5EF4-FFF2-40B4-BE49-F238E27FC236}">
                <a16:creationId xmlns:a16="http://schemas.microsoft.com/office/drawing/2014/main" id="{78960B51-35DB-4E65-98BD-20CF69BE76CB}"/>
              </a:ext>
            </a:extLst>
          </p:cNvPr>
          <p:cNvSpPr/>
          <p:nvPr/>
        </p:nvSpPr>
        <p:spPr>
          <a:xfrm>
            <a:off x="5943600" y="1404569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2" name="Google Shape;496;p41">
            <a:extLst>
              <a:ext uri="{FF2B5EF4-FFF2-40B4-BE49-F238E27FC236}">
                <a16:creationId xmlns:a16="http://schemas.microsoft.com/office/drawing/2014/main" id="{D51A5395-BCC3-496C-BD32-0D41DA77309F}"/>
              </a:ext>
            </a:extLst>
          </p:cNvPr>
          <p:cNvSpPr/>
          <p:nvPr/>
        </p:nvSpPr>
        <p:spPr>
          <a:xfrm>
            <a:off x="5943600" y="3118292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" name="Google Shape;496;p41">
            <a:extLst>
              <a:ext uri="{FF2B5EF4-FFF2-40B4-BE49-F238E27FC236}">
                <a16:creationId xmlns:a16="http://schemas.microsoft.com/office/drawing/2014/main" id="{C2FF2D24-1CC6-43F8-9EA2-DA9B938CD1D0}"/>
              </a:ext>
            </a:extLst>
          </p:cNvPr>
          <p:cNvSpPr/>
          <p:nvPr/>
        </p:nvSpPr>
        <p:spPr>
          <a:xfrm>
            <a:off x="0" y="3084080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Link de manuales, catálogos  y presentaciones: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https://www.cnsf.gob.mx/Sistemas/Paginas/InformacionEstadistica.aspx</a:t>
            </a:r>
          </a:p>
        </p:txBody>
      </p:sp>
      <p:sp>
        <p:nvSpPr>
          <p:cNvPr id="493" name="Google Shape;493;p41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/>
              <a:t>Gracias</a:t>
            </a:r>
            <a:endParaRPr sz="4800" b="1" dirty="0"/>
          </a:p>
        </p:txBody>
      </p:sp>
      <p:sp>
        <p:nvSpPr>
          <p:cNvPr id="494" name="Google Shape;494;p41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496" name="Google Shape;496;p41"/>
          <p:cNvSpPr/>
          <p:nvPr/>
        </p:nvSpPr>
        <p:spPr>
          <a:xfrm>
            <a:off x="0" y="1399495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Ricardo Sevilla   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RSevilla@cnsf.gob.mx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Aldo Hernandez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ARHernandez@cnsf.gob.mx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Karina Luna         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KLuna@cnsf.gob.mx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99" name="Google Shape;499;p41"/>
          <p:cNvSpPr/>
          <p:nvPr/>
        </p:nvSpPr>
        <p:spPr>
          <a:xfrm>
            <a:off x="3285625" y="1738389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41"/>
          <p:cNvSpPr/>
          <p:nvPr/>
        </p:nvSpPr>
        <p:spPr>
          <a:xfrm rot="5400000">
            <a:off x="3459879" y="1738389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41"/>
          <p:cNvSpPr/>
          <p:nvPr/>
        </p:nvSpPr>
        <p:spPr>
          <a:xfrm rot="10800000">
            <a:off x="3459879" y="1914006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41"/>
          <p:cNvSpPr/>
          <p:nvPr/>
        </p:nvSpPr>
        <p:spPr>
          <a:xfrm rot="-5400000">
            <a:off x="3285625" y="1914006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41"/>
          <p:cNvSpPr/>
          <p:nvPr/>
        </p:nvSpPr>
        <p:spPr>
          <a:xfrm>
            <a:off x="3690657" y="2214203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C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505" name="Google Shape;505;p41"/>
          <p:cNvSpPr/>
          <p:nvPr/>
        </p:nvSpPr>
        <p:spPr>
          <a:xfrm>
            <a:off x="3807513" y="3348952"/>
            <a:ext cx="289660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L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E4C0AEB-8AAF-4CEE-86DE-A3313D7474C8}"/>
              </a:ext>
            </a:extLst>
          </p:cNvPr>
          <p:cNvSpPr/>
          <p:nvPr/>
        </p:nvSpPr>
        <p:spPr>
          <a:xfrm>
            <a:off x="5811567" y="1615498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631BB1F-A0EB-4D73-B4A3-D0F39B806E5F}"/>
              </a:ext>
            </a:extLst>
          </p:cNvPr>
          <p:cNvSpPr/>
          <p:nvPr/>
        </p:nvSpPr>
        <p:spPr>
          <a:xfrm>
            <a:off x="5835629" y="1886023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pic>
        <p:nvPicPr>
          <p:cNvPr id="24" name="Imagen 23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EAF8AFC8-A2E2-4143-A3B5-BBC04CF387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0" b="50000"/>
          <a:stretch/>
        </p:blipFill>
        <p:spPr>
          <a:xfrm>
            <a:off x="7480756" y="1624420"/>
            <a:ext cx="246793" cy="246191"/>
          </a:xfrm>
          <a:prstGeom prst="rect">
            <a:avLst/>
          </a:prstGeom>
        </p:spPr>
      </p:pic>
      <p:pic>
        <p:nvPicPr>
          <p:cNvPr id="25" name="Imagen 24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B9CF1E69-586A-4222-9301-A28E6BCA10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4" t="-897" r="55274" b="50897"/>
          <a:stretch/>
        </p:blipFill>
        <p:spPr>
          <a:xfrm>
            <a:off x="7528882" y="1927923"/>
            <a:ext cx="210700" cy="210186"/>
          </a:xfrm>
          <a:prstGeom prst="rect">
            <a:avLst/>
          </a:prstGeom>
        </p:spPr>
      </p:pic>
      <p:pic>
        <p:nvPicPr>
          <p:cNvPr id="26" name="Imagen 25" descr="Forma&#10;&#10;Descripción generada automáticamente con confianza baja">
            <a:extLst>
              <a:ext uri="{FF2B5EF4-FFF2-40B4-BE49-F238E27FC236}">
                <a16:creationId xmlns:a16="http://schemas.microsoft.com/office/drawing/2014/main" id="{73D4AADA-17D7-48AE-9EFA-0D12049F37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70" y="2495111"/>
            <a:ext cx="233241" cy="233241"/>
          </a:xfrm>
          <a:prstGeom prst="rect">
            <a:avLst/>
          </a:prstGeom>
        </p:spPr>
      </p:pic>
      <p:sp>
        <p:nvSpPr>
          <p:cNvPr id="27" name="Rectángulo 26">
            <a:extLst>
              <a:ext uri="{FF2B5EF4-FFF2-40B4-BE49-F238E27FC236}">
                <a16:creationId xmlns:a16="http://schemas.microsoft.com/office/drawing/2014/main" id="{2C3A8174-7D0B-45A0-8079-C405213074FE}"/>
              </a:ext>
            </a:extLst>
          </p:cNvPr>
          <p:cNvSpPr/>
          <p:nvPr/>
        </p:nvSpPr>
        <p:spPr>
          <a:xfrm>
            <a:off x="5883758" y="2159735"/>
            <a:ext cx="15821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@CNSF.gob.mx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FFD2755-C916-4766-8438-C3C3879D4568}"/>
              </a:ext>
            </a:extLst>
          </p:cNvPr>
          <p:cNvSpPr/>
          <p:nvPr/>
        </p:nvSpPr>
        <p:spPr>
          <a:xfrm>
            <a:off x="5955944" y="2381546"/>
            <a:ext cx="1555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Comisión Nacional de Seguros y Fianzas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7B02DCF2-28D8-4C86-9054-DA19397105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5295" y="2207096"/>
            <a:ext cx="224284" cy="224284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9F3D215A-82E6-4755-BEBD-592305A4FC96}"/>
              </a:ext>
            </a:extLst>
          </p:cNvPr>
          <p:cNvSpPr/>
          <p:nvPr/>
        </p:nvSpPr>
        <p:spPr>
          <a:xfrm>
            <a:off x="5937303" y="4025189"/>
            <a:ext cx="2322025" cy="31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39" name="Google Shape;504;p41">
            <a:extLst>
              <a:ext uri="{FF2B5EF4-FFF2-40B4-BE49-F238E27FC236}">
                <a16:creationId xmlns:a16="http://schemas.microsoft.com/office/drawing/2014/main" id="{E850B4EB-83D2-45E4-B59D-EAE264678762}"/>
              </a:ext>
            </a:extLst>
          </p:cNvPr>
          <p:cNvSpPr/>
          <p:nvPr/>
        </p:nvSpPr>
        <p:spPr>
          <a:xfrm>
            <a:off x="4889804" y="3329129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R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40" name="Google Shape;505;p41">
            <a:extLst>
              <a:ext uri="{FF2B5EF4-FFF2-40B4-BE49-F238E27FC236}">
                <a16:creationId xmlns:a16="http://schemas.microsoft.com/office/drawing/2014/main" id="{1AF9CCD0-FCDE-44BF-847C-6BA02110C4B0}"/>
              </a:ext>
            </a:extLst>
          </p:cNvPr>
          <p:cNvSpPr/>
          <p:nvPr/>
        </p:nvSpPr>
        <p:spPr>
          <a:xfrm>
            <a:off x="4898375" y="2250068"/>
            <a:ext cx="539898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RS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1119D64B-1E4F-46D4-A13B-9122B6A7259C}"/>
              </a:ext>
            </a:extLst>
          </p:cNvPr>
          <p:cNvGrpSpPr/>
          <p:nvPr/>
        </p:nvGrpSpPr>
        <p:grpSpPr>
          <a:xfrm>
            <a:off x="6296097" y="3270120"/>
            <a:ext cx="1785947" cy="1090328"/>
            <a:chOff x="5696188" y="1624577"/>
            <a:chExt cx="2512224" cy="1578386"/>
          </a:xfrm>
          <a:noFill/>
        </p:grpSpPr>
        <p:pic>
          <p:nvPicPr>
            <p:cNvPr id="46" name="Imagen 45">
              <a:extLst>
                <a:ext uri="{FF2B5EF4-FFF2-40B4-BE49-F238E27FC236}">
                  <a16:creationId xmlns:a16="http://schemas.microsoft.com/office/drawing/2014/main" id="{7BF10629-D1FD-48D5-AD36-BBD052BEF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02708" y="1624577"/>
              <a:ext cx="1541160" cy="1035107"/>
            </a:xfrm>
            <a:prstGeom prst="rect">
              <a:avLst/>
            </a:prstGeom>
            <a:grpFill/>
          </p:spPr>
        </p:pic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89DF6C6B-DEC4-433A-8DEB-8BE0E43803F2}"/>
                </a:ext>
              </a:extLst>
            </p:cNvPr>
            <p:cNvGrpSpPr/>
            <p:nvPr/>
          </p:nvGrpSpPr>
          <p:grpSpPr>
            <a:xfrm>
              <a:off x="5696188" y="2750697"/>
              <a:ext cx="2512224" cy="452266"/>
              <a:chOff x="5724764" y="2750697"/>
              <a:chExt cx="2512224" cy="452266"/>
            </a:xfrm>
            <a:grpFill/>
          </p:grpSpPr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D3E1ED03-F868-4444-8E03-ABBAF49468A9}"/>
                  </a:ext>
                </a:extLst>
              </p:cNvPr>
              <p:cNvSpPr/>
              <p:nvPr/>
            </p:nvSpPr>
            <p:spPr>
              <a:xfrm>
                <a:off x="5914963" y="2750697"/>
                <a:ext cx="2322025" cy="3173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100" dirty="0"/>
              </a:p>
            </p:txBody>
          </p:sp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0662994C-25D2-4E2B-8E98-61F73296F012}"/>
                  </a:ext>
                </a:extLst>
              </p:cNvPr>
              <p:cNvSpPr txBox="1"/>
              <p:nvPr/>
            </p:nvSpPr>
            <p:spPr>
              <a:xfrm>
                <a:off x="5724764" y="2757417"/>
                <a:ext cx="2426463" cy="4455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 dirty="0">
                    <a:solidFill>
                      <a:srgbClr val="766C42"/>
                    </a:solidFill>
                    <a:latin typeface="Montserrat" pitchFamily="2" charset="77"/>
                  </a:rPr>
                  <a:t>https://www.cnsf.gob.mx/cnsf/revista/sitePages/home.aspx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603838" y="1082488"/>
            <a:ext cx="5812077" cy="35481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dirty="0"/>
              <a:t>Si la moneda es nacional entonces la </a:t>
            </a:r>
            <a:r>
              <a:rPr lang="es-MX" b="1" dirty="0"/>
              <a:t>prima</a:t>
            </a:r>
            <a:r>
              <a:rPr lang="es-MX" dirty="0"/>
              <a:t> </a:t>
            </a:r>
            <a:r>
              <a:rPr lang="es-MX" b="1" dirty="0"/>
              <a:t>devengada</a:t>
            </a:r>
            <a:r>
              <a:rPr lang="es-MX" dirty="0"/>
              <a:t> debe ser </a:t>
            </a:r>
            <a:r>
              <a:rPr lang="es-MX" b="1" dirty="0"/>
              <a:t>mayor</a:t>
            </a:r>
            <a:r>
              <a:rPr lang="es-MX" dirty="0"/>
              <a:t> o </a:t>
            </a:r>
            <a:r>
              <a:rPr lang="es-MX" b="1" dirty="0"/>
              <a:t>igual</a:t>
            </a:r>
            <a:r>
              <a:rPr lang="es-MX" dirty="0"/>
              <a:t> a 0.</a:t>
            </a:r>
          </a:p>
          <a:p>
            <a:pPr marL="76200">
              <a:spcBef>
                <a:spcPts val="600"/>
              </a:spcBef>
              <a:buSzPts val="2400"/>
            </a:pPr>
            <a:r>
              <a:rPr lang="es-MX" dirty="0"/>
              <a:t> 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dirty="0"/>
              <a:t>Si el estatus es </a:t>
            </a:r>
            <a:r>
              <a:rPr lang="es-MX" b="1" dirty="0"/>
              <a:t>igual</a:t>
            </a:r>
            <a:r>
              <a:rPr lang="es-MX" dirty="0"/>
              <a:t> a vigor (clave 1) entonces la </a:t>
            </a:r>
            <a:r>
              <a:rPr lang="es-MX" b="1" dirty="0"/>
              <a:t>prima</a:t>
            </a:r>
            <a:r>
              <a:rPr lang="es-MX" dirty="0"/>
              <a:t> </a:t>
            </a:r>
            <a:r>
              <a:rPr lang="es-MX" b="1" dirty="0"/>
              <a:t>devengada</a:t>
            </a:r>
            <a:r>
              <a:rPr lang="es-MX" dirty="0"/>
              <a:t> debe ser </a:t>
            </a:r>
            <a:r>
              <a:rPr lang="es-MX" b="1" dirty="0"/>
              <a:t>menor</a:t>
            </a:r>
            <a:r>
              <a:rPr lang="es-MX" dirty="0"/>
              <a:t> a la prima emitida.</a:t>
            </a:r>
            <a:endParaRPr lang="es-MX" sz="1600" dirty="0"/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84377AFC-743C-4FBF-AA21-33B80D22C51B}"/>
              </a:ext>
            </a:extLst>
          </p:cNvPr>
          <p:cNvCxnSpPr>
            <a:cxnSpLocks/>
          </p:cNvCxnSpPr>
          <p:nvPr/>
        </p:nvCxnSpPr>
        <p:spPr>
          <a:xfrm>
            <a:off x="1250664" y="3542651"/>
            <a:ext cx="5378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A03660C5-A840-4D64-9083-E9EB99588AE0}"/>
              </a:ext>
            </a:extLst>
          </p:cNvPr>
          <p:cNvCxnSpPr>
            <a:cxnSpLocks/>
          </p:cNvCxnSpPr>
          <p:nvPr/>
        </p:nvCxnSpPr>
        <p:spPr>
          <a:xfrm>
            <a:off x="2896394" y="3266999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52A48F1-9A3C-420D-B37D-8E018FD67CD1}"/>
              </a:ext>
            </a:extLst>
          </p:cNvPr>
          <p:cNvSpPr txBox="1"/>
          <p:nvPr/>
        </p:nvSpPr>
        <p:spPr>
          <a:xfrm>
            <a:off x="2874926" y="3729926"/>
            <a:ext cx="144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Diciembre 2022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F128DA1-63AB-4347-AF38-9D39E5965CC6}"/>
              </a:ext>
            </a:extLst>
          </p:cNvPr>
          <p:cNvSpPr txBox="1"/>
          <p:nvPr/>
        </p:nvSpPr>
        <p:spPr>
          <a:xfrm>
            <a:off x="1890297" y="3629120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0D9CD21-0BB5-4949-BC1C-E540FEA735F1}"/>
              </a:ext>
            </a:extLst>
          </p:cNvPr>
          <p:cNvSpPr txBox="1"/>
          <p:nvPr/>
        </p:nvSpPr>
        <p:spPr>
          <a:xfrm>
            <a:off x="492673" y="3672732"/>
            <a:ext cx="1239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Marzo 2022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C8D3B2A-E3B8-4FF1-B1B5-DBCBABEBB61A}"/>
              </a:ext>
            </a:extLst>
          </p:cNvPr>
          <p:cNvSpPr txBox="1"/>
          <p:nvPr/>
        </p:nvSpPr>
        <p:spPr>
          <a:xfrm>
            <a:off x="596858" y="2979012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0AC1797-2775-4C0A-9FAB-1086B2F3DE49}"/>
              </a:ext>
            </a:extLst>
          </p:cNvPr>
          <p:cNvSpPr txBox="1"/>
          <p:nvPr/>
        </p:nvSpPr>
        <p:spPr>
          <a:xfrm>
            <a:off x="5540114" y="3045925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AF6C0A74-7420-4417-A58A-4DE065F2FCF0}"/>
              </a:ext>
            </a:extLst>
          </p:cNvPr>
          <p:cNvCxnSpPr>
            <a:cxnSpLocks/>
          </p:cNvCxnSpPr>
          <p:nvPr/>
        </p:nvCxnSpPr>
        <p:spPr>
          <a:xfrm>
            <a:off x="4227890" y="3339188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943097F-DC55-4B98-A588-744DC9E96D17}"/>
              </a:ext>
            </a:extLst>
          </p:cNvPr>
          <p:cNvCxnSpPr>
            <a:cxnSpLocks/>
          </p:cNvCxnSpPr>
          <p:nvPr/>
        </p:nvCxnSpPr>
        <p:spPr>
          <a:xfrm>
            <a:off x="1613026" y="3198818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6F3DC7B-6E46-4388-9E21-CC4AD8EDBCBA}"/>
              </a:ext>
            </a:extLst>
          </p:cNvPr>
          <p:cNvSpPr txBox="1"/>
          <p:nvPr/>
        </p:nvSpPr>
        <p:spPr>
          <a:xfrm>
            <a:off x="637053" y="4082214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80F35039-2FC6-44B9-BB93-015881A5C75C}"/>
              </a:ext>
            </a:extLst>
          </p:cNvPr>
          <p:cNvCxnSpPr>
            <a:cxnSpLocks/>
          </p:cNvCxnSpPr>
          <p:nvPr/>
        </p:nvCxnSpPr>
        <p:spPr>
          <a:xfrm>
            <a:off x="5226510" y="3287051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1BAE0F7-F3B9-4150-A1B6-178619222239}"/>
              </a:ext>
            </a:extLst>
          </p:cNvPr>
          <p:cNvSpPr txBox="1"/>
          <p:nvPr/>
        </p:nvSpPr>
        <p:spPr>
          <a:xfrm>
            <a:off x="5180980" y="3774040"/>
            <a:ext cx="144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Marzo 2023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D49F98BA-98CC-446A-AAE3-D0A876A98E59}"/>
              </a:ext>
            </a:extLst>
          </p:cNvPr>
          <p:cNvCxnSpPr>
            <a:cxnSpLocks/>
          </p:cNvCxnSpPr>
          <p:nvPr/>
        </p:nvCxnSpPr>
        <p:spPr>
          <a:xfrm>
            <a:off x="6401596" y="3238924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BFC97AF-F820-49DD-A2F5-E3B30F9D211D}"/>
              </a:ext>
            </a:extLst>
          </p:cNvPr>
          <p:cNvSpPr txBox="1"/>
          <p:nvPr/>
        </p:nvSpPr>
        <p:spPr>
          <a:xfrm>
            <a:off x="3111545" y="3981951"/>
            <a:ext cx="1098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$30,137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54D0E439-4830-452B-A867-0C426A1616BE}"/>
              </a:ext>
            </a:extLst>
          </p:cNvPr>
          <p:cNvSpPr/>
          <p:nvPr/>
        </p:nvSpPr>
        <p:spPr>
          <a:xfrm>
            <a:off x="2995241" y="2737608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71F3289-E611-4F30-98C9-DD633AA530FF}"/>
              </a:ext>
            </a:extLst>
          </p:cNvPr>
          <p:cNvSpPr txBox="1"/>
          <p:nvPr/>
        </p:nvSpPr>
        <p:spPr>
          <a:xfrm>
            <a:off x="3220607" y="2938677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Póliza en vigor</a:t>
            </a:r>
          </a:p>
        </p:txBody>
      </p:sp>
    </p:spTree>
    <p:extLst>
      <p:ext uri="{BB962C8B-B14F-4D97-AF65-F5344CB8AC3E}">
        <p14:creationId xmlns:p14="http://schemas.microsoft.com/office/powerpoint/2010/main" val="136456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300625" y="1089764"/>
            <a:ext cx="6651320" cy="349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200" dirty="0"/>
              <a:t>Si el estatus es </a:t>
            </a:r>
            <a:r>
              <a:rPr lang="es-MX" sz="1200" b="1" dirty="0"/>
              <a:t>igual</a:t>
            </a:r>
            <a:r>
              <a:rPr lang="es-MX" sz="1200" dirty="0"/>
              <a:t> a expirada o terminada (clave 2) entonces la </a:t>
            </a:r>
            <a:r>
              <a:rPr lang="es-MX" sz="1200" b="1" dirty="0"/>
              <a:t>prima</a:t>
            </a:r>
            <a:r>
              <a:rPr lang="es-MX" sz="1200" dirty="0"/>
              <a:t> </a:t>
            </a:r>
            <a:r>
              <a:rPr lang="es-MX" sz="1200" b="1" dirty="0"/>
              <a:t>devengada</a:t>
            </a:r>
            <a:r>
              <a:rPr lang="es-MX" sz="1200" dirty="0"/>
              <a:t> debe ser </a:t>
            </a:r>
            <a:r>
              <a:rPr lang="es-MX" sz="1200" b="1" dirty="0"/>
              <a:t>igual</a:t>
            </a:r>
            <a:r>
              <a:rPr lang="es-MX" sz="1200" dirty="0"/>
              <a:t> a la prima emitida. (Nota: Sumar la prima emitida del año actual y un año anterior, aplica para certificados con inicio de vigencia mayor o igual al 1 de febrero de 2021)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200" dirty="0"/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200" dirty="0"/>
              <a:t>Si el estatus es </a:t>
            </a:r>
            <a:r>
              <a:rPr lang="es-MX" sz="1200" b="1" dirty="0"/>
              <a:t>igual</a:t>
            </a:r>
            <a:r>
              <a:rPr lang="es-MX" sz="1200" dirty="0"/>
              <a:t> a expirada o terminada (clave 2) entonces la </a:t>
            </a:r>
            <a:r>
              <a:rPr lang="es-MX" sz="1200" b="1" dirty="0"/>
              <a:t>prima</a:t>
            </a:r>
            <a:r>
              <a:rPr lang="es-MX" sz="1200" dirty="0"/>
              <a:t> </a:t>
            </a:r>
            <a:r>
              <a:rPr lang="es-MX" sz="1200" b="1" dirty="0"/>
              <a:t>devengada</a:t>
            </a:r>
            <a:r>
              <a:rPr lang="es-MX" sz="1200" dirty="0"/>
              <a:t> debe ser </a:t>
            </a:r>
            <a:r>
              <a:rPr lang="es-MX" sz="1200" b="1" dirty="0"/>
              <a:t>mayor</a:t>
            </a:r>
            <a:r>
              <a:rPr lang="es-MX" sz="1200" dirty="0"/>
              <a:t> o igual a la prima emitida.</a:t>
            </a:r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1540AB97-AB7A-4820-A1EA-8B1FD9B16ECC}"/>
              </a:ext>
            </a:extLst>
          </p:cNvPr>
          <p:cNvCxnSpPr>
            <a:cxnSpLocks/>
          </p:cNvCxnSpPr>
          <p:nvPr/>
        </p:nvCxnSpPr>
        <p:spPr>
          <a:xfrm>
            <a:off x="1400722" y="3450172"/>
            <a:ext cx="5378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94E35449-71E9-4A27-A893-7E4D0507D5D8}"/>
              </a:ext>
            </a:extLst>
          </p:cNvPr>
          <p:cNvCxnSpPr>
            <a:cxnSpLocks/>
          </p:cNvCxnSpPr>
          <p:nvPr/>
        </p:nvCxnSpPr>
        <p:spPr>
          <a:xfrm>
            <a:off x="3046452" y="3174520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33DC53A6-12EF-4457-B291-1282E48C1020}"/>
              </a:ext>
            </a:extLst>
          </p:cNvPr>
          <p:cNvSpPr txBox="1"/>
          <p:nvPr/>
        </p:nvSpPr>
        <p:spPr>
          <a:xfrm>
            <a:off x="3024984" y="3637447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Marzo 2022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CCE87467-C86C-4E83-B77F-183542274040}"/>
              </a:ext>
            </a:extLst>
          </p:cNvPr>
          <p:cNvSpPr txBox="1"/>
          <p:nvPr/>
        </p:nvSpPr>
        <p:spPr>
          <a:xfrm>
            <a:off x="2145130" y="3508066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E007378-4833-4365-92A4-4419843DB6B2}"/>
              </a:ext>
            </a:extLst>
          </p:cNvPr>
          <p:cNvSpPr txBox="1"/>
          <p:nvPr/>
        </p:nvSpPr>
        <p:spPr>
          <a:xfrm>
            <a:off x="642731" y="3580253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Marzo 2021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21FDE54-ED0C-4100-AF57-72B85002B207}"/>
              </a:ext>
            </a:extLst>
          </p:cNvPr>
          <p:cNvSpPr txBox="1"/>
          <p:nvPr/>
        </p:nvSpPr>
        <p:spPr>
          <a:xfrm>
            <a:off x="1937234" y="2945834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C5CD09B4-E6D7-410A-8150-5C718B7A1FA7}"/>
              </a:ext>
            </a:extLst>
          </p:cNvPr>
          <p:cNvCxnSpPr>
            <a:cxnSpLocks/>
          </p:cNvCxnSpPr>
          <p:nvPr/>
        </p:nvCxnSpPr>
        <p:spPr>
          <a:xfrm>
            <a:off x="4377948" y="3246709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E9F67C29-67B5-446C-8120-A09D8354708A}"/>
              </a:ext>
            </a:extLst>
          </p:cNvPr>
          <p:cNvCxnSpPr>
            <a:cxnSpLocks/>
          </p:cNvCxnSpPr>
          <p:nvPr/>
        </p:nvCxnSpPr>
        <p:spPr>
          <a:xfrm>
            <a:off x="1763084" y="3106339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E3243D99-0EF9-401B-A871-EF435F2596E7}"/>
              </a:ext>
            </a:extLst>
          </p:cNvPr>
          <p:cNvSpPr txBox="1"/>
          <p:nvPr/>
        </p:nvSpPr>
        <p:spPr>
          <a:xfrm>
            <a:off x="742866" y="3989735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A66B7BF0-F869-4D43-B2BD-EED79F09FD43}"/>
              </a:ext>
            </a:extLst>
          </p:cNvPr>
          <p:cNvCxnSpPr>
            <a:cxnSpLocks/>
          </p:cNvCxnSpPr>
          <p:nvPr/>
        </p:nvCxnSpPr>
        <p:spPr>
          <a:xfrm>
            <a:off x="5376568" y="3194572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uadroTexto 65">
            <a:extLst>
              <a:ext uri="{FF2B5EF4-FFF2-40B4-BE49-F238E27FC236}">
                <a16:creationId xmlns:a16="http://schemas.microsoft.com/office/drawing/2014/main" id="{9B157F6F-F4BA-44B4-BD51-77AB48B49265}"/>
              </a:ext>
            </a:extLst>
          </p:cNvPr>
          <p:cNvSpPr txBox="1"/>
          <p:nvPr/>
        </p:nvSpPr>
        <p:spPr>
          <a:xfrm>
            <a:off x="5250825" y="3501088"/>
            <a:ext cx="1467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27489564-15B7-4F7D-91F9-A1F25D410FDD}"/>
              </a:ext>
            </a:extLst>
          </p:cNvPr>
          <p:cNvCxnSpPr>
            <a:cxnSpLocks/>
          </p:cNvCxnSpPr>
          <p:nvPr/>
        </p:nvCxnSpPr>
        <p:spPr>
          <a:xfrm>
            <a:off x="6551654" y="3146445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67">
            <a:extLst>
              <a:ext uri="{FF2B5EF4-FFF2-40B4-BE49-F238E27FC236}">
                <a16:creationId xmlns:a16="http://schemas.microsoft.com/office/drawing/2014/main" id="{1E7825F2-291C-4232-B15B-D2E2B32F2119}"/>
              </a:ext>
            </a:extLst>
          </p:cNvPr>
          <p:cNvSpPr txBox="1"/>
          <p:nvPr/>
        </p:nvSpPr>
        <p:spPr>
          <a:xfrm>
            <a:off x="5463382" y="3897419"/>
            <a:ext cx="1098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$40,000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1F22F19B-0757-478D-9601-3B9E2855AA68}"/>
              </a:ext>
            </a:extLst>
          </p:cNvPr>
          <p:cNvSpPr/>
          <p:nvPr/>
        </p:nvSpPr>
        <p:spPr>
          <a:xfrm>
            <a:off x="5395203" y="2645128"/>
            <a:ext cx="1203159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3F2D98FC-FDEA-49E8-BFE8-53B20B32B486}"/>
              </a:ext>
            </a:extLst>
          </p:cNvPr>
          <p:cNvSpPr txBox="1"/>
          <p:nvPr/>
        </p:nvSpPr>
        <p:spPr>
          <a:xfrm>
            <a:off x="5572444" y="2877634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Expirada o terminada</a:t>
            </a:r>
          </a:p>
        </p:txBody>
      </p:sp>
    </p:spTree>
    <p:extLst>
      <p:ext uri="{BB962C8B-B14F-4D97-AF65-F5344CB8AC3E}">
        <p14:creationId xmlns:p14="http://schemas.microsoft.com/office/powerpoint/2010/main" val="182145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368293" y="1103319"/>
            <a:ext cx="6050071" cy="349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400" dirty="0"/>
              <a:t>Si el estatus es </a:t>
            </a:r>
            <a:r>
              <a:rPr lang="es-MX" sz="1400" b="1" dirty="0"/>
              <a:t>igual</a:t>
            </a:r>
            <a:r>
              <a:rPr lang="es-MX" sz="1400" dirty="0"/>
              <a:t> a cancelada (clave 3), la fecha de emisión es igual al año de reporte y la moneda es nacional entonces la </a:t>
            </a:r>
            <a:r>
              <a:rPr lang="es-MX" sz="1400" b="1" dirty="0"/>
              <a:t>prima</a:t>
            </a:r>
            <a:r>
              <a:rPr lang="es-MX" sz="1400" dirty="0"/>
              <a:t> </a:t>
            </a:r>
            <a:r>
              <a:rPr lang="es-MX" sz="1400" b="1" dirty="0"/>
              <a:t>devengada</a:t>
            </a:r>
            <a:r>
              <a:rPr lang="es-MX" sz="1400" dirty="0"/>
              <a:t> debe ser </a:t>
            </a:r>
            <a:r>
              <a:rPr lang="es-MX" sz="1400" b="1" dirty="0"/>
              <a:t>igual</a:t>
            </a:r>
            <a:r>
              <a:rPr lang="es-MX" sz="1400" dirty="0"/>
              <a:t> a la prima emitida.</a:t>
            </a:r>
          </a:p>
          <a:p>
            <a:pPr marL="76200" indent="0">
              <a:buNone/>
            </a:pPr>
            <a:endParaRPr lang="es-MX" sz="1400" dirty="0"/>
          </a:p>
          <a:p>
            <a:pPr marL="76200" indent="0">
              <a:buNone/>
            </a:pPr>
            <a:endParaRPr lang="es-MX" sz="14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0DAB91CA-6D88-47D3-B4D2-3EC2EA094CFB}"/>
              </a:ext>
            </a:extLst>
          </p:cNvPr>
          <p:cNvCxnSpPr>
            <a:cxnSpLocks/>
          </p:cNvCxnSpPr>
          <p:nvPr/>
        </p:nvCxnSpPr>
        <p:spPr>
          <a:xfrm>
            <a:off x="899238" y="2842388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BA1A68FF-E9FF-41C4-8582-A2AD2A086571}"/>
              </a:ext>
            </a:extLst>
          </p:cNvPr>
          <p:cNvCxnSpPr>
            <a:cxnSpLocks/>
          </p:cNvCxnSpPr>
          <p:nvPr/>
        </p:nvCxnSpPr>
        <p:spPr>
          <a:xfrm>
            <a:off x="2544968" y="2566736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adroTexto 69">
            <a:extLst>
              <a:ext uri="{FF2B5EF4-FFF2-40B4-BE49-F238E27FC236}">
                <a16:creationId xmlns:a16="http://schemas.microsoft.com/office/drawing/2014/main" id="{B0753B61-C5C4-4AD7-8F46-FB132F35F47E}"/>
              </a:ext>
            </a:extLst>
          </p:cNvPr>
          <p:cNvSpPr txBox="1"/>
          <p:nvPr/>
        </p:nvSpPr>
        <p:spPr>
          <a:xfrm>
            <a:off x="2511469" y="3005600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2022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1D05689B-4CC9-4B72-AFEB-5A552E5AC602}"/>
              </a:ext>
            </a:extLst>
          </p:cNvPr>
          <p:cNvSpPr txBox="1"/>
          <p:nvPr/>
        </p:nvSpPr>
        <p:spPr>
          <a:xfrm>
            <a:off x="1643646" y="2900282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C562F1A5-2056-4240-BECB-972D228EA067}"/>
              </a:ext>
            </a:extLst>
          </p:cNvPr>
          <p:cNvSpPr txBox="1"/>
          <p:nvPr/>
        </p:nvSpPr>
        <p:spPr>
          <a:xfrm>
            <a:off x="225468" y="3020595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2022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0973FAFF-55C4-468E-9256-A8A40F949745}"/>
              </a:ext>
            </a:extLst>
          </p:cNvPr>
          <p:cNvSpPr txBox="1"/>
          <p:nvPr/>
        </p:nvSpPr>
        <p:spPr>
          <a:xfrm>
            <a:off x="419664" y="2311270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8C8DEF5D-520F-4691-B613-B53C700BD1E3}"/>
              </a:ext>
            </a:extLst>
          </p:cNvPr>
          <p:cNvSpPr txBox="1"/>
          <p:nvPr/>
        </p:nvSpPr>
        <p:spPr>
          <a:xfrm>
            <a:off x="6124824" y="2126377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78316ADE-74B0-4CCC-B3E8-A37F588590E9}"/>
              </a:ext>
            </a:extLst>
          </p:cNvPr>
          <p:cNvCxnSpPr>
            <a:cxnSpLocks/>
          </p:cNvCxnSpPr>
          <p:nvPr/>
        </p:nvCxnSpPr>
        <p:spPr>
          <a:xfrm>
            <a:off x="3876464" y="2638925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EE78EACE-D72E-4D63-9B70-EFD0887512B2}"/>
              </a:ext>
            </a:extLst>
          </p:cNvPr>
          <p:cNvCxnSpPr>
            <a:cxnSpLocks/>
          </p:cNvCxnSpPr>
          <p:nvPr/>
        </p:nvCxnSpPr>
        <p:spPr>
          <a:xfrm>
            <a:off x="1261600" y="2498555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uadroTexto 76">
            <a:extLst>
              <a:ext uri="{FF2B5EF4-FFF2-40B4-BE49-F238E27FC236}">
                <a16:creationId xmlns:a16="http://schemas.microsoft.com/office/drawing/2014/main" id="{9FDA0661-2DAD-44CD-A001-E282410BBC3C}"/>
              </a:ext>
            </a:extLst>
          </p:cNvPr>
          <p:cNvSpPr txBox="1"/>
          <p:nvPr/>
        </p:nvSpPr>
        <p:spPr>
          <a:xfrm>
            <a:off x="541395" y="3464231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FFCC13D4-62A5-4C6A-81BA-83A724766519}"/>
              </a:ext>
            </a:extLst>
          </p:cNvPr>
          <p:cNvCxnSpPr>
            <a:cxnSpLocks/>
          </p:cNvCxnSpPr>
          <p:nvPr/>
        </p:nvCxnSpPr>
        <p:spPr>
          <a:xfrm>
            <a:off x="4875084" y="258678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uadroTexto 78">
            <a:extLst>
              <a:ext uri="{FF2B5EF4-FFF2-40B4-BE49-F238E27FC236}">
                <a16:creationId xmlns:a16="http://schemas.microsoft.com/office/drawing/2014/main" id="{C1C73FAF-6250-49A4-A135-1D97E6D55CC8}"/>
              </a:ext>
            </a:extLst>
          </p:cNvPr>
          <p:cNvSpPr txBox="1"/>
          <p:nvPr/>
        </p:nvSpPr>
        <p:spPr>
          <a:xfrm>
            <a:off x="4829554" y="3073777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FDC05679-8C01-4EE9-B11E-214290DEA471}"/>
              </a:ext>
            </a:extLst>
          </p:cNvPr>
          <p:cNvCxnSpPr>
            <a:cxnSpLocks/>
          </p:cNvCxnSpPr>
          <p:nvPr/>
        </p:nvCxnSpPr>
        <p:spPr>
          <a:xfrm>
            <a:off x="6050170" y="253866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adroTexto 80">
            <a:extLst>
              <a:ext uri="{FF2B5EF4-FFF2-40B4-BE49-F238E27FC236}">
                <a16:creationId xmlns:a16="http://schemas.microsoft.com/office/drawing/2014/main" id="{32B47023-85C6-43BC-9E65-DD8E0C0FDCF8}"/>
              </a:ext>
            </a:extLst>
          </p:cNvPr>
          <p:cNvSpPr txBox="1"/>
          <p:nvPr/>
        </p:nvSpPr>
        <p:spPr>
          <a:xfrm>
            <a:off x="4999157" y="3319723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$20,164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$ 20,164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38066374-7596-4592-B598-6708AD693AA1}"/>
              </a:ext>
            </a:extLst>
          </p:cNvPr>
          <p:cNvSpPr/>
          <p:nvPr/>
        </p:nvSpPr>
        <p:spPr>
          <a:xfrm>
            <a:off x="4929815" y="2073440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85796707-E623-42F2-8BF6-4523C65D3D61}"/>
              </a:ext>
            </a:extLst>
          </p:cNvPr>
          <p:cNvSpPr txBox="1"/>
          <p:nvPr/>
        </p:nvSpPr>
        <p:spPr>
          <a:xfrm>
            <a:off x="2766331" y="2314873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3BFEB914-82CF-4D6E-B0CA-A3A381D6DB11}"/>
              </a:ext>
            </a:extLst>
          </p:cNvPr>
          <p:cNvCxnSpPr>
            <a:cxnSpLocks/>
          </p:cNvCxnSpPr>
          <p:nvPr/>
        </p:nvCxnSpPr>
        <p:spPr>
          <a:xfrm>
            <a:off x="6760033" y="2586789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uadroTexto 84">
            <a:extLst>
              <a:ext uri="{FF2B5EF4-FFF2-40B4-BE49-F238E27FC236}">
                <a16:creationId xmlns:a16="http://schemas.microsoft.com/office/drawing/2014/main" id="{29BDFBA2-A704-4515-A5B3-01650809B044}"/>
              </a:ext>
            </a:extLst>
          </p:cNvPr>
          <p:cNvSpPr txBox="1"/>
          <p:nvPr/>
        </p:nvSpPr>
        <p:spPr>
          <a:xfrm>
            <a:off x="5005627" y="2297666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2DF43BD-A1A4-4FED-989F-DA6330632C57}"/>
              </a:ext>
            </a:extLst>
          </p:cNvPr>
          <p:cNvSpPr txBox="1"/>
          <p:nvPr/>
        </p:nvSpPr>
        <p:spPr>
          <a:xfrm>
            <a:off x="541395" y="2086234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EJEMPLO 1</a:t>
            </a:r>
          </a:p>
        </p:txBody>
      </p:sp>
    </p:spTree>
    <p:extLst>
      <p:ext uri="{BB962C8B-B14F-4D97-AF65-F5344CB8AC3E}">
        <p14:creationId xmlns:p14="http://schemas.microsoft.com/office/powerpoint/2010/main" val="3097860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338203" y="1041701"/>
            <a:ext cx="6050071" cy="349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400" dirty="0"/>
              <a:t>Si el estatus es </a:t>
            </a:r>
            <a:r>
              <a:rPr lang="es-MX" sz="1400" b="1" dirty="0"/>
              <a:t>igual</a:t>
            </a:r>
            <a:r>
              <a:rPr lang="es-MX" sz="1400" dirty="0"/>
              <a:t> a cancelada (clave 3), la fecha de emisión es </a:t>
            </a:r>
            <a:r>
              <a:rPr lang="es-MX" sz="1400" b="1" dirty="0"/>
              <a:t>igual</a:t>
            </a:r>
            <a:r>
              <a:rPr lang="es-MX" sz="1400" dirty="0"/>
              <a:t> al año de reporte y la moneda es nacional entonces la </a:t>
            </a:r>
            <a:r>
              <a:rPr lang="es-MX" sz="1400" b="1" dirty="0"/>
              <a:t>prima devengada </a:t>
            </a:r>
            <a:r>
              <a:rPr lang="es-MX" sz="1400" dirty="0"/>
              <a:t>debe ser </a:t>
            </a:r>
            <a:r>
              <a:rPr lang="es-MX" sz="1400" b="1" dirty="0"/>
              <a:t>igual</a:t>
            </a:r>
            <a:r>
              <a:rPr lang="es-MX" sz="1400" dirty="0"/>
              <a:t> a la prima emitida.</a:t>
            </a:r>
          </a:p>
          <a:p>
            <a:pPr marL="76200" indent="0">
              <a:buNone/>
            </a:pPr>
            <a:endParaRPr lang="es-MX" sz="1400" dirty="0"/>
          </a:p>
          <a:p>
            <a:pPr marL="76200" indent="0">
              <a:buNone/>
            </a:pPr>
            <a:endParaRPr lang="es-MX" sz="14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5C69CFF8-64A3-4BF3-9DBB-A8392537DEE7}"/>
              </a:ext>
            </a:extLst>
          </p:cNvPr>
          <p:cNvCxnSpPr>
            <a:cxnSpLocks/>
          </p:cNvCxnSpPr>
          <p:nvPr/>
        </p:nvCxnSpPr>
        <p:spPr>
          <a:xfrm>
            <a:off x="811557" y="2867440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82B4F1C-7303-4620-B2D4-AA9FDAAADF5D}"/>
              </a:ext>
            </a:extLst>
          </p:cNvPr>
          <p:cNvCxnSpPr>
            <a:cxnSpLocks/>
          </p:cNvCxnSpPr>
          <p:nvPr/>
        </p:nvCxnSpPr>
        <p:spPr>
          <a:xfrm>
            <a:off x="2457287" y="259178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0C4423C-471A-4547-A20E-9E8A4733C990}"/>
              </a:ext>
            </a:extLst>
          </p:cNvPr>
          <p:cNvSpPr txBox="1"/>
          <p:nvPr/>
        </p:nvSpPr>
        <p:spPr>
          <a:xfrm>
            <a:off x="2423788" y="3030652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2022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6999C5E-9133-42CF-8BA7-E271911BFA5D}"/>
              </a:ext>
            </a:extLst>
          </p:cNvPr>
          <p:cNvSpPr txBox="1"/>
          <p:nvPr/>
        </p:nvSpPr>
        <p:spPr>
          <a:xfrm>
            <a:off x="1555965" y="2925334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A8D56B6-77E6-4AA1-B2D1-6E6D49ACD62C}"/>
              </a:ext>
            </a:extLst>
          </p:cNvPr>
          <p:cNvSpPr txBox="1"/>
          <p:nvPr/>
        </p:nvSpPr>
        <p:spPr>
          <a:xfrm>
            <a:off x="137787" y="3045647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2022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DD3DE8A-6020-4A9C-859C-FF95A9C012F6}"/>
              </a:ext>
            </a:extLst>
          </p:cNvPr>
          <p:cNvSpPr txBox="1"/>
          <p:nvPr/>
        </p:nvSpPr>
        <p:spPr>
          <a:xfrm>
            <a:off x="324609" y="2343697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ED231C6-FA1B-45D6-B66D-109FAB8B26DA}"/>
              </a:ext>
            </a:extLst>
          </p:cNvPr>
          <p:cNvSpPr txBox="1"/>
          <p:nvPr/>
        </p:nvSpPr>
        <p:spPr>
          <a:xfrm>
            <a:off x="6037143" y="2151429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9A069CF-5B22-483E-815E-22D01025B4F2}"/>
              </a:ext>
            </a:extLst>
          </p:cNvPr>
          <p:cNvCxnSpPr>
            <a:cxnSpLocks/>
          </p:cNvCxnSpPr>
          <p:nvPr/>
        </p:nvCxnSpPr>
        <p:spPr>
          <a:xfrm>
            <a:off x="3788783" y="2663977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1575412-BE0D-49EF-96D2-BB99507BA3A3}"/>
              </a:ext>
            </a:extLst>
          </p:cNvPr>
          <p:cNvCxnSpPr>
            <a:cxnSpLocks/>
          </p:cNvCxnSpPr>
          <p:nvPr/>
        </p:nvCxnSpPr>
        <p:spPr>
          <a:xfrm>
            <a:off x="1173919" y="2523607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6505634-93D7-492A-9ABD-8B801D6D5741}"/>
              </a:ext>
            </a:extLst>
          </p:cNvPr>
          <p:cNvSpPr txBox="1"/>
          <p:nvPr/>
        </p:nvSpPr>
        <p:spPr>
          <a:xfrm>
            <a:off x="453714" y="3489283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8AC4CBE6-15E9-4A1E-9380-731E690DCFAF}"/>
              </a:ext>
            </a:extLst>
          </p:cNvPr>
          <p:cNvCxnSpPr>
            <a:cxnSpLocks/>
          </p:cNvCxnSpPr>
          <p:nvPr/>
        </p:nvCxnSpPr>
        <p:spPr>
          <a:xfrm>
            <a:off x="4787403" y="2611840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E3CF04A-0EA4-4ABC-BCCC-DF7BD056DD5D}"/>
              </a:ext>
            </a:extLst>
          </p:cNvPr>
          <p:cNvSpPr txBox="1"/>
          <p:nvPr/>
        </p:nvSpPr>
        <p:spPr>
          <a:xfrm>
            <a:off x="4741873" y="3098829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D2082D63-FA5B-494F-B17F-7391E14AA3D6}"/>
              </a:ext>
            </a:extLst>
          </p:cNvPr>
          <p:cNvCxnSpPr>
            <a:cxnSpLocks/>
          </p:cNvCxnSpPr>
          <p:nvPr/>
        </p:nvCxnSpPr>
        <p:spPr>
          <a:xfrm>
            <a:off x="5962489" y="2563713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5D00F74-67B6-4C67-8869-CBDA64E39AC0}"/>
              </a:ext>
            </a:extLst>
          </p:cNvPr>
          <p:cNvSpPr txBox="1"/>
          <p:nvPr/>
        </p:nvSpPr>
        <p:spPr>
          <a:xfrm>
            <a:off x="4911476" y="3344775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$ 0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0B704C8B-AFCB-430B-839B-27BE252CDB05}"/>
              </a:ext>
            </a:extLst>
          </p:cNvPr>
          <p:cNvSpPr/>
          <p:nvPr/>
        </p:nvSpPr>
        <p:spPr>
          <a:xfrm>
            <a:off x="4842134" y="2098492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12A38793-6B61-46A0-9631-1B5C1544341A}"/>
              </a:ext>
            </a:extLst>
          </p:cNvPr>
          <p:cNvCxnSpPr>
            <a:cxnSpLocks/>
          </p:cNvCxnSpPr>
          <p:nvPr/>
        </p:nvCxnSpPr>
        <p:spPr>
          <a:xfrm>
            <a:off x="6672352" y="261184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5038284-9839-45E4-8CF4-4413D32C9C09}"/>
              </a:ext>
            </a:extLst>
          </p:cNvPr>
          <p:cNvSpPr txBox="1"/>
          <p:nvPr/>
        </p:nvSpPr>
        <p:spPr>
          <a:xfrm>
            <a:off x="5017434" y="2286364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al inicio de vigencia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9FD5789-4827-427B-8FAA-48639DEC5FB7}"/>
              </a:ext>
            </a:extLst>
          </p:cNvPr>
          <p:cNvSpPr txBox="1"/>
          <p:nvPr/>
        </p:nvSpPr>
        <p:spPr>
          <a:xfrm>
            <a:off x="2488474" y="2372913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D95A3BA-54BE-4279-80E6-7D96BE0C3500}"/>
              </a:ext>
            </a:extLst>
          </p:cNvPr>
          <p:cNvSpPr txBox="1"/>
          <p:nvPr/>
        </p:nvSpPr>
        <p:spPr>
          <a:xfrm>
            <a:off x="541302" y="2052544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EJEMPLO 2</a:t>
            </a:r>
          </a:p>
        </p:txBody>
      </p:sp>
    </p:spTree>
    <p:extLst>
      <p:ext uri="{BB962C8B-B14F-4D97-AF65-F5344CB8AC3E}">
        <p14:creationId xmlns:p14="http://schemas.microsoft.com/office/powerpoint/2010/main" val="83816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338203" y="1071437"/>
            <a:ext cx="6050071" cy="349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400" dirty="0"/>
              <a:t>Si el estatus es </a:t>
            </a:r>
            <a:r>
              <a:rPr lang="es-MX" sz="1400" b="1" dirty="0"/>
              <a:t>igual</a:t>
            </a:r>
            <a:r>
              <a:rPr lang="es-MX" sz="1400" dirty="0"/>
              <a:t> a cancelada (clave 3) y la fecha de emisión es </a:t>
            </a:r>
            <a:r>
              <a:rPr lang="es-MX" dirty="0"/>
              <a:t>anterior al año de reporte </a:t>
            </a:r>
            <a:r>
              <a:rPr lang="es-MX" sz="1400" dirty="0"/>
              <a:t>entonces la </a:t>
            </a:r>
            <a:r>
              <a:rPr lang="es-MX" sz="1400" b="1" dirty="0"/>
              <a:t>prima</a:t>
            </a:r>
            <a:r>
              <a:rPr lang="es-MX" sz="1400" dirty="0"/>
              <a:t> </a:t>
            </a:r>
            <a:r>
              <a:rPr lang="es-MX" sz="1400" b="1" dirty="0"/>
              <a:t>devengada</a:t>
            </a:r>
            <a:r>
              <a:rPr lang="es-MX" sz="1400" dirty="0"/>
              <a:t> debe ser </a:t>
            </a:r>
            <a:r>
              <a:rPr lang="es-MX" sz="1400" b="1" dirty="0"/>
              <a:t>mayor</a:t>
            </a:r>
            <a:r>
              <a:rPr lang="es-MX" sz="1400" dirty="0"/>
              <a:t> a la prima emitida.</a:t>
            </a:r>
          </a:p>
          <a:p>
            <a:pPr marL="76200" indent="0">
              <a:buNone/>
            </a:pPr>
            <a:endParaRPr lang="es-MX" sz="1400" dirty="0"/>
          </a:p>
          <a:p>
            <a:pPr marL="76200" indent="0">
              <a:buNone/>
            </a:pPr>
            <a:endParaRPr lang="es-MX" sz="14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B901E63-6DAB-40AF-8114-FF8B11C58601}"/>
              </a:ext>
            </a:extLst>
          </p:cNvPr>
          <p:cNvCxnSpPr>
            <a:cxnSpLocks/>
          </p:cNvCxnSpPr>
          <p:nvPr/>
        </p:nvCxnSpPr>
        <p:spPr>
          <a:xfrm>
            <a:off x="911764" y="2779758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7287AEBD-AFCE-4A27-A283-5ECD3CC67FDD}"/>
              </a:ext>
            </a:extLst>
          </p:cNvPr>
          <p:cNvCxnSpPr>
            <a:cxnSpLocks/>
          </p:cNvCxnSpPr>
          <p:nvPr/>
        </p:nvCxnSpPr>
        <p:spPr>
          <a:xfrm>
            <a:off x="2557494" y="2504106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14FA605-4423-42CE-B82A-FABB399028ED}"/>
              </a:ext>
            </a:extLst>
          </p:cNvPr>
          <p:cNvSpPr txBox="1"/>
          <p:nvPr/>
        </p:nvSpPr>
        <p:spPr>
          <a:xfrm>
            <a:off x="2523995" y="2942970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2022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880C51F-807A-4B75-97B2-47569D3C2938}"/>
              </a:ext>
            </a:extLst>
          </p:cNvPr>
          <p:cNvSpPr txBox="1"/>
          <p:nvPr/>
        </p:nvSpPr>
        <p:spPr>
          <a:xfrm>
            <a:off x="1656172" y="2837652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CF872B3-9E87-467F-85D7-DBCBEF192A76}"/>
              </a:ext>
            </a:extLst>
          </p:cNvPr>
          <p:cNvSpPr txBox="1"/>
          <p:nvPr/>
        </p:nvSpPr>
        <p:spPr>
          <a:xfrm>
            <a:off x="237994" y="2957965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2021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B0A1641-59FA-4E19-9544-4D635ADE800E}"/>
              </a:ext>
            </a:extLst>
          </p:cNvPr>
          <p:cNvSpPr txBox="1"/>
          <p:nvPr/>
        </p:nvSpPr>
        <p:spPr>
          <a:xfrm>
            <a:off x="380571" y="220439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4FA1B26-82CA-4E37-A79B-E1BB4479C774}"/>
              </a:ext>
            </a:extLst>
          </p:cNvPr>
          <p:cNvSpPr txBox="1"/>
          <p:nvPr/>
        </p:nvSpPr>
        <p:spPr>
          <a:xfrm>
            <a:off x="6137350" y="2063747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22AC1B92-8A70-42B6-B555-9765FC37B80E}"/>
              </a:ext>
            </a:extLst>
          </p:cNvPr>
          <p:cNvCxnSpPr>
            <a:cxnSpLocks/>
          </p:cNvCxnSpPr>
          <p:nvPr/>
        </p:nvCxnSpPr>
        <p:spPr>
          <a:xfrm>
            <a:off x="3888990" y="2576295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74BE00B8-8C22-4A3B-8214-8847E49E0704}"/>
              </a:ext>
            </a:extLst>
          </p:cNvPr>
          <p:cNvCxnSpPr>
            <a:cxnSpLocks/>
          </p:cNvCxnSpPr>
          <p:nvPr/>
        </p:nvCxnSpPr>
        <p:spPr>
          <a:xfrm>
            <a:off x="1274126" y="2435925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6EA76B46-936A-46C0-A62C-000FBF2BB9E1}"/>
              </a:ext>
            </a:extLst>
          </p:cNvPr>
          <p:cNvSpPr txBox="1"/>
          <p:nvPr/>
        </p:nvSpPr>
        <p:spPr>
          <a:xfrm>
            <a:off x="553921" y="3401601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62BD2BDD-BF1D-46A2-8743-24AA8175E46D}"/>
              </a:ext>
            </a:extLst>
          </p:cNvPr>
          <p:cNvCxnSpPr>
            <a:cxnSpLocks/>
          </p:cNvCxnSpPr>
          <p:nvPr/>
        </p:nvCxnSpPr>
        <p:spPr>
          <a:xfrm>
            <a:off x="4887610" y="252415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2EE3952A-F902-4497-9119-6CC60FB44F87}"/>
              </a:ext>
            </a:extLst>
          </p:cNvPr>
          <p:cNvSpPr txBox="1"/>
          <p:nvPr/>
        </p:nvSpPr>
        <p:spPr>
          <a:xfrm>
            <a:off x="4842080" y="3011147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5CD5E699-B456-479F-99C2-1D6E6F2171C3}"/>
              </a:ext>
            </a:extLst>
          </p:cNvPr>
          <p:cNvCxnSpPr>
            <a:cxnSpLocks/>
          </p:cNvCxnSpPr>
          <p:nvPr/>
        </p:nvCxnSpPr>
        <p:spPr>
          <a:xfrm>
            <a:off x="6062696" y="247603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4D57A1DC-1F4E-46D5-A938-989F1F206E97}"/>
              </a:ext>
            </a:extLst>
          </p:cNvPr>
          <p:cNvSpPr txBox="1"/>
          <p:nvPr/>
        </p:nvSpPr>
        <p:spPr>
          <a:xfrm>
            <a:off x="5011683" y="3257093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</a:t>
            </a:r>
            <a:r>
              <a:rPr lang="es-MX" sz="1000" b="1" dirty="0">
                <a:solidFill>
                  <a:srgbClr val="C00000"/>
                </a:solidFill>
              </a:rPr>
              <a:t>-$19,836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$ 20,164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9689F9A8-FC78-4B2A-A637-EE6A612B722E}"/>
              </a:ext>
            </a:extLst>
          </p:cNvPr>
          <p:cNvSpPr/>
          <p:nvPr/>
        </p:nvSpPr>
        <p:spPr>
          <a:xfrm>
            <a:off x="4942341" y="2010810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CFD469D-06D1-491D-BBF3-B31622FD597F}"/>
              </a:ext>
            </a:extLst>
          </p:cNvPr>
          <p:cNvSpPr txBox="1"/>
          <p:nvPr/>
        </p:nvSpPr>
        <p:spPr>
          <a:xfrm>
            <a:off x="2815727" y="2185875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51F600F1-8005-4AA3-9AF6-6D9B5143188A}"/>
              </a:ext>
            </a:extLst>
          </p:cNvPr>
          <p:cNvCxnSpPr>
            <a:cxnSpLocks/>
          </p:cNvCxnSpPr>
          <p:nvPr/>
        </p:nvCxnSpPr>
        <p:spPr>
          <a:xfrm>
            <a:off x="6772559" y="2524159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05B598B-D98E-4715-BA82-8D02850EFD4A}"/>
              </a:ext>
            </a:extLst>
          </p:cNvPr>
          <p:cNvSpPr txBox="1"/>
          <p:nvPr/>
        </p:nvSpPr>
        <p:spPr>
          <a:xfrm>
            <a:off x="5064857" y="2156378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E5C5130-FB21-4D18-94E2-B8C72596977C}"/>
              </a:ext>
            </a:extLst>
          </p:cNvPr>
          <p:cNvSpPr txBox="1"/>
          <p:nvPr/>
        </p:nvSpPr>
        <p:spPr>
          <a:xfrm>
            <a:off x="541395" y="1958691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EJEMPLO 3</a:t>
            </a:r>
          </a:p>
        </p:txBody>
      </p:sp>
    </p:spTree>
    <p:extLst>
      <p:ext uri="{BB962C8B-B14F-4D97-AF65-F5344CB8AC3E}">
        <p14:creationId xmlns:p14="http://schemas.microsoft.com/office/powerpoint/2010/main" val="89444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383354" y="1008828"/>
            <a:ext cx="6050071" cy="349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400" dirty="0"/>
              <a:t>Si el estatus es igual a cancelada (clave 3) y la fecha de emisión es anterior al año de reporte entonces la prima devengada debe ser mayor a la prima emitida.</a:t>
            </a:r>
          </a:p>
          <a:p>
            <a:pPr marL="76200" indent="0">
              <a:buNone/>
            </a:pPr>
            <a:endParaRPr lang="es-MX" sz="1400" dirty="0"/>
          </a:p>
          <a:p>
            <a:pPr marL="76200" indent="0">
              <a:buNone/>
            </a:pPr>
            <a:endParaRPr lang="es-MX" sz="14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DE17C01-05E0-432D-A234-6E9E0D5F0CF6}"/>
              </a:ext>
            </a:extLst>
          </p:cNvPr>
          <p:cNvCxnSpPr>
            <a:cxnSpLocks/>
          </p:cNvCxnSpPr>
          <p:nvPr/>
        </p:nvCxnSpPr>
        <p:spPr>
          <a:xfrm>
            <a:off x="911764" y="2792284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579973E2-64CD-4EF1-8FED-F9E8D0AFBD56}"/>
              </a:ext>
            </a:extLst>
          </p:cNvPr>
          <p:cNvCxnSpPr>
            <a:cxnSpLocks/>
          </p:cNvCxnSpPr>
          <p:nvPr/>
        </p:nvCxnSpPr>
        <p:spPr>
          <a:xfrm>
            <a:off x="2557494" y="2516632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C371B0E-2D1E-48DC-9881-A307F2C5E2BE}"/>
              </a:ext>
            </a:extLst>
          </p:cNvPr>
          <p:cNvSpPr txBox="1"/>
          <p:nvPr/>
        </p:nvSpPr>
        <p:spPr>
          <a:xfrm>
            <a:off x="2523995" y="295549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2022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E41A069-BCFC-41D3-86C5-272D841DFFAF}"/>
              </a:ext>
            </a:extLst>
          </p:cNvPr>
          <p:cNvSpPr txBox="1"/>
          <p:nvPr/>
        </p:nvSpPr>
        <p:spPr>
          <a:xfrm>
            <a:off x="1656172" y="2850178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7B95A3F-59AF-47EB-9C5A-CF52E4D7E50B}"/>
              </a:ext>
            </a:extLst>
          </p:cNvPr>
          <p:cNvSpPr txBox="1"/>
          <p:nvPr/>
        </p:nvSpPr>
        <p:spPr>
          <a:xfrm>
            <a:off x="237994" y="2970491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2021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84C533B-5CD1-4051-A78D-AA25CABB8D57}"/>
              </a:ext>
            </a:extLst>
          </p:cNvPr>
          <p:cNvSpPr txBox="1"/>
          <p:nvPr/>
        </p:nvSpPr>
        <p:spPr>
          <a:xfrm>
            <a:off x="417442" y="2216921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8BB2C6A-D80F-4F74-A687-C19C85F3F48C}"/>
              </a:ext>
            </a:extLst>
          </p:cNvPr>
          <p:cNvSpPr txBox="1"/>
          <p:nvPr/>
        </p:nvSpPr>
        <p:spPr>
          <a:xfrm>
            <a:off x="6137350" y="2076273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476A3466-E785-44B8-98C1-F218A27D93F5}"/>
              </a:ext>
            </a:extLst>
          </p:cNvPr>
          <p:cNvCxnSpPr>
            <a:cxnSpLocks/>
          </p:cNvCxnSpPr>
          <p:nvPr/>
        </p:nvCxnSpPr>
        <p:spPr>
          <a:xfrm>
            <a:off x="3888990" y="258882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74CA82E-C055-4379-B285-1259B682EA5C}"/>
              </a:ext>
            </a:extLst>
          </p:cNvPr>
          <p:cNvCxnSpPr>
            <a:cxnSpLocks/>
          </p:cNvCxnSpPr>
          <p:nvPr/>
        </p:nvCxnSpPr>
        <p:spPr>
          <a:xfrm>
            <a:off x="1274126" y="2448451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0C76A17-93E5-431F-9D24-D6008DB3D3FE}"/>
              </a:ext>
            </a:extLst>
          </p:cNvPr>
          <p:cNvSpPr txBox="1"/>
          <p:nvPr/>
        </p:nvSpPr>
        <p:spPr>
          <a:xfrm>
            <a:off x="553921" y="3414127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6747842-EDF3-48E4-9BDB-1728FE5ECF0E}"/>
              </a:ext>
            </a:extLst>
          </p:cNvPr>
          <p:cNvCxnSpPr>
            <a:cxnSpLocks/>
          </p:cNvCxnSpPr>
          <p:nvPr/>
        </p:nvCxnSpPr>
        <p:spPr>
          <a:xfrm>
            <a:off x="4887610" y="253668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27EF3F0-DBAF-452D-9B50-C9CE0DF7CCA5}"/>
              </a:ext>
            </a:extLst>
          </p:cNvPr>
          <p:cNvSpPr txBox="1"/>
          <p:nvPr/>
        </p:nvSpPr>
        <p:spPr>
          <a:xfrm>
            <a:off x="4842080" y="3023673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2022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052BF448-E2DE-4487-B695-F098A0D17908}"/>
              </a:ext>
            </a:extLst>
          </p:cNvPr>
          <p:cNvCxnSpPr>
            <a:cxnSpLocks/>
          </p:cNvCxnSpPr>
          <p:nvPr/>
        </p:nvCxnSpPr>
        <p:spPr>
          <a:xfrm>
            <a:off x="6062696" y="2488557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5B9A6D4-36B8-44B0-8BB5-A573ADCA5D98}"/>
              </a:ext>
            </a:extLst>
          </p:cNvPr>
          <p:cNvSpPr txBox="1"/>
          <p:nvPr/>
        </p:nvSpPr>
        <p:spPr>
          <a:xfrm>
            <a:off x="5011683" y="3269619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</a:t>
            </a:r>
            <a:r>
              <a:rPr lang="es-MX" sz="1000" b="1" dirty="0">
                <a:solidFill>
                  <a:srgbClr val="C00000"/>
                </a:solidFill>
              </a:rPr>
              <a:t>-$40,000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$ 0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3DFFBD9E-FE51-435B-B647-1FE4F4572523}"/>
              </a:ext>
            </a:extLst>
          </p:cNvPr>
          <p:cNvSpPr/>
          <p:nvPr/>
        </p:nvSpPr>
        <p:spPr>
          <a:xfrm>
            <a:off x="4942341" y="2023336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6352FCDF-B623-409E-B44E-636B8C9F8CC8}"/>
              </a:ext>
            </a:extLst>
          </p:cNvPr>
          <p:cNvCxnSpPr>
            <a:cxnSpLocks/>
          </p:cNvCxnSpPr>
          <p:nvPr/>
        </p:nvCxnSpPr>
        <p:spPr>
          <a:xfrm>
            <a:off x="6772559" y="2536685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CF8F7AA-4335-48EE-8FF1-5584336E90A5}"/>
              </a:ext>
            </a:extLst>
          </p:cNvPr>
          <p:cNvSpPr txBox="1"/>
          <p:nvPr/>
        </p:nvSpPr>
        <p:spPr>
          <a:xfrm>
            <a:off x="5125014" y="2203834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al inicio de vigencia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545915B-D19A-4180-A72F-2E7F0A39C31B}"/>
              </a:ext>
            </a:extLst>
          </p:cNvPr>
          <p:cNvSpPr txBox="1"/>
          <p:nvPr/>
        </p:nvSpPr>
        <p:spPr>
          <a:xfrm>
            <a:off x="2662423" y="2305132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8EBDCCE-44FC-44A2-88A5-C724D51F566C}"/>
              </a:ext>
            </a:extLst>
          </p:cNvPr>
          <p:cNvSpPr txBox="1"/>
          <p:nvPr/>
        </p:nvSpPr>
        <p:spPr>
          <a:xfrm>
            <a:off x="553921" y="1928471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EJEMPLO 4</a:t>
            </a:r>
          </a:p>
        </p:txBody>
      </p:sp>
    </p:spTree>
    <p:extLst>
      <p:ext uri="{BB962C8B-B14F-4D97-AF65-F5344CB8AC3E}">
        <p14:creationId xmlns:p14="http://schemas.microsoft.com/office/powerpoint/2010/main" val="387744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4584825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Si el estatus es </a:t>
            </a:r>
            <a:r>
              <a:rPr lang="es-MX" sz="1600" b="1" dirty="0"/>
              <a:t>igual</a:t>
            </a:r>
            <a:r>
              <a:rPr lang="es-MX" sz="1600" dirty="0"/>
              <a:t> a anticipada o diferida (clave 5) entonces la </a:t>
            </a:r>
            <a:r>
              <a:rPr lang="es-MX" sz="1600" b="1" dirty="0"/>
              <a:t>prima</a:t>
            </a:r>
            <a:r>
              <a:rPr lang="es-MX" sz="1600" dirty="0"/>
              <a:t> </a:t>
            </a:r>
            <a:r>
              <a:rPr lang="es-MX" sz="1600" b="1" dirty="0"/>
              <a:t>devengada</a:t>
            </a:r>
            <a:r>
              <a:rPr lang="es-MX" sz="1600" dirty="0"/>
              <a:t> debe ser </a:t>
            </a:r>
            <a:r>
              <a:rPr lang="es-MX" sz="1600" b="1" dirty="0"/>
              <a:t>igual</a:t>
            </a:r>
            <a:r>
              <a:rPr lang="es-MX" sz="1600" dirty="0"/>
              <a:t> a 0.</a:t>
            </a:r>
            <a:endParaRPr lang="es-ES" sz="12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Si la </a:t>
            </a:r>
            <a:r>
              <a:rPr lang="es-MX" sz="1600" b="1" dirty="0"/>
              <a:t>prima</a:t>
            </a:r>
            <a:r>
              <a:rPr lang="es-MX" sz="1600" dirty="0"/>
              <a:t> </a:t>
            </a:r>
            <a:r>
              <a:rPr lang="es-MX" sz="1600" b="1" dirty="0"/>
              <a:t>devengada</a:t>
            </a:r>
            <a:r>
              <a:rPr lang="es-MX" sz="1600" dirty="0"/>
              <a:t> es </a:t>
            </a:r>
            <a:r>
              <a:rPr lang="es-MX" sz="1600" b="1" dirty="0"/>
              <a:t>igual</a:t>
            </a:r>
            <a:r>
              <a:rPr lang="es-MX" sz="1600" dirty="0"/>
              <a:t> a 0 y el inicio de vigencia es </a:t>
            </a:r>
            <a:r>
              <a:rPr lang="es-MX" sz="1600" b="1" dirty="0"/>
              <a:t>distinto</a:t>
            </a:r>
            <a:r>
              <a:rPr lang="es-MX" sz="1600" dirty="0"/>
              <a:t> al 31 de diciembre del ejercicio entonces el estatus debe ser </a:t>
            </a:r>
            <a:r>
              <a:rPr lang="es-MX" sz="1600" b="1" dirty="0"/>
              <a:t>igual</a:t>
            </a:r>
            <a:r>
              <a:rPr lang="es-MX" sz="1600" dirty="0"/>
              <a:t> a cancelada (clave 3) o anticipada o diferida (clave 5).</a:t>
            </a:r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Si el inicio de vigencia es </a:t>
            </a:r>
            <a:r>
              <a:rPr lang="es-MX" sz="1600" b="1" dirty="0"/>
              <a:t>mayor</a:t>
            </a:r>
            <a:r>
              <a:rPr lang="es-MX" sz="1600" dirty="0"/>
              <a:t> al año de reporte entonces la </a:t>
            </a:r>
            <a:r>
              <a:rPr lang="es-MX" sz="1600" b="1" dirty="0"/>
              <a:t>prima devengada</a:t>
            </a:r>
            <a:r>
              <a:rPr lang="es-MX" sz="1600" dirty="0"/>
              <a:t> debe ser  </a:t>
            </a:r>
            <a:r>
              <a:rPr lang="es-MX" sz="1600" b="1" dirty="0"/>
              <a:t>igual</a:t>
            </a:r>
            <a:r>
              <a:rPr lang="es-MX" sz="1600" dirty="0"/>
              <a:t> a 0.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150892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4584825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dirty="0"/>
              <a:t>Si la prima emitida es </a:t>
            </a:r>
            <a:r>
              <a:rPr lang="es-MX" b="1" dirty="0"/>
              <a:t>mayor</a:t>
            </a:r>
            <a:r>
              <a:rPr lang="es-MX" dirty="0"/>
              <a:t> a 0, el estatus es </a:t>
            </a:r>
            <a:r>
              <a:rPr lang="es-MX" b="1" dirty="0"/>
              <a:t>distinto</a:t>
            </a:r>
            <a:r>
              <a:rPr lang="es-MX" dirty="0"/>
              <a:t> de anticipada o diferida (clave 5) y el inicio de vigencia es </a:t>
            </a:r>
            <a:r>
              <a:rPr lang="es-MX" b="1" dirty="0"/>
              <a:t>distinto</a:t>
            </a:r>
            <a:r>
              <a:rPr lang="es-MX" dirty="0"/>
              <a:t> al 31 de diciembre del ejercicio entonces la </a:t>
            </a:r>
            <a:r>
              <a:rPr lang="es-MX" b="1" dirty="0"/>
              <a:t>prima</a:t>
            </a:r>
            <a:r>
              <a:rPr lang="es-MX" dirty="0"/>
              <a:t> </a:t>
            </a:r>
            <a:r>
              <a:rPr lang="es-MX" b="1" dirty="0"/>
              <a:t>devengada</a:t>
            </a:r>
            <a:r>
              <a:rPr lang="es-MX" dirty="0"/>
              <a:t> debe ser </a:t>
            </a:r>
            <a:r>
              <a:rPr lang="es-MX" b="1" dirty="0"/>
              <a:t>mayor</a:t>
            </a:r>
            <a:r>
              <a:rPr lang="es-MX" dirty="0"/>
              <a:t> a 0.</a:t>
            </a:r>
            <a:endParaRPr lang="es-ES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dirty="0"/>
              <a:t>Si la </a:t>
            </a:r>
            <a:r>
              <a:rPr lang="es-MX" b="1" dirty="0"/>
              <a:t>prima</a:t>
            </a:r>
            <a:r>
              <a:rPr lang="es-MX" dirty="0"/>
              <a:t> </a:t>
            </a:r>
            <a:r>
              <a:rPr lang="es-MX" b="1" dirty="0"/>
              <a:t>devengada</a:t>
            </a:r>
            <a:r>
              <a:rPr lang="es-MX" dirty="0"/>
              <a:t> es </a:t>
            </a:r>
            <a:r>
              <a:rPr lang="es-MX" b="1" dirty="0"/>
              <a:t>menor</a:t>
            </a:r>
            <a:r>
              <a:rPr lang="es-MX" dirty="0"/>
              <a:t> a 0 entonces el estatus debe ser </a:t>
            </a:r>
            <a:r>
              <a:rPr lang="es-MX" b="1" dirty="0"/>
              <a:t>igual</a:t>
            </a:r>
            <a:r>
              <a:rPr lang="es-MX" dirty="0"/>
              <a:t> a cancelada (clave 3) y la moneda extranjera.</a:t>
            </a:r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dirty="0"/>
              <a:t>Si el estatus es distinto de anticipada o diferida (clave 5), la prima devengada es cero y el inicio de vigencia es </a:t>
            </a:r>
            <a:r>
              <a:rPr lang="es-MX" b="1" dirty="0"/>
              <a:t>distinto</a:t>
            </a:r>
            <a:r>
              <a:rPr lang="es-MX" dirty="0"/>
              <a:t> al 31 de diciembre del ejercicio entonces la </a:t>
            </a:r>
            <a:r>
              <a:rPr lang="es-MX" b="1" dirty="0"/>
              <a:t>prima emitida</a:t>
            </a:r>
            <a:r>
              <a:rPr lang="es-MX" dirty="0"/>
              <a:t> debe ser </a:t>
            </a:r>
            <a:r>
              <a:rPr lang="es-MX" b="1" dirty="0"/>
              <a:t>menor o igual </a:t>
            </a:r>
            <a:r>
              <a:rPr lang="es-MX" dirty="0"/>
              <a:t>a 0.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800" dirty="0"/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2459192003"/>
      </p:ext>
    </p:extLst>
  </p:cSld>
  <p:clrMapOvr>
    <a:masterClrMapping/>
  </p:clrMapOvr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415665"/>
      </a:dk1>
      <a:lt1>
        <a:srgbClr val="FFFFFF"/>
      </a:lt1>
      <a:dk2>
        <a:srgbClr val="0DB7C4"/>
      </a:dk2>
      <a:lt2>
        <a:srgbClr val="F6F6F6"/>
      </a:lt2>
      <a:accent1>
        <a:srgbClr val="0A95B0"/>
      </a:accent1>
      <a:accent2>
        <a:srgbClr val="A7E5E9"/>
      </a:accent2>
      <a:accent3>
        <a:srgbClr val="A9D039"/>
      </a:accent3>
      <a:accent4>
        <a:srgbClr val="FFBC00"/>
      </a:accent4>
      <a:accent5>
        <a:srgbClr val="F24745"/>
      </a:accent5>
      <a:accent6>
        <a:srgbClr val="B3B3B3"/>
      </a:accent6>
      <a:hlink>
        <a:srgbClr val="0DB7C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2023-01-18T06:00:00+00:00</Fecha>
    <Ejercicio xmlns="8a1bad36-d8b0-4cfa-9462-7c748c5ba06c">2022: Nueva Estructura Seguros (CUSF)</Ejercicio>
    <Orden xmlns="8a1bad36-d8b0-4cfa-9462-7c748c5ba06c">D</Orden>
    <_dlc_DocId xmlns="fbb82a6a-a961-4754-99c6-5e8b59674839">ZUWP26PT267V-208-615</_dlc_DocId>
    <_dlc_DocIdUrl xmlns="fbb82a6a-a961-4754-99c6-5e8b59674839">
      <Url>https://www.cnsf.gob.mx/Sistemas/_layouts/15/DocIdRedir.aspx?ID=ZUWP26PT267V-208-615</Url>
      <Description>ZUWP26PT267V-208-615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ED4201-7D3C-4348-B058-10152203246B}"/>
</file>

<file path=customXml/itemProps2.xml><?xml version="1.0" encoding="utf-8"?>
<ds:datastoreItem xmlns:ds="http://schemas.openxmlformats.org/officeDocument/2006/customXml" ds:itemID="{2CC383D1-31E0-4824-8C98-22DF8C616FB8}"/>
</file>

<file path=customXml/itemProps3.xml><?xml version="1.0" encoding="utf-8"?>
<ds:datastoreItem xmlns:ds="http://schemas.openxmlformats.org/officeDocument/2006/customXml" ds:itemID="{6CD7F89E-18B7-4DBA-848F-53A8D2EFAEF1}"/>
</file>

<file path=customXml/itemProps4.xml><?xml version="1.0" encoding="utf-8"?>
<ds:datastoreItem xmlns:ds="http://schemas.openxmlformats.org/officeDocument/2006/customXml" ds:itemID="{E0276ACB-59CB-424B-9F77-3F5F778B7A57}"/>
</file>

<file path=docProps/app.xml><?xml version="1.0" encoding="utf-8"?>
<Properties xmlns="http://schemas.openxmlformats.org/officeDocument/2006/extended-properties" xmlns:vt="http://schemas.openxmlformats.org/officeDocument/2006/docPropsVTypes">
  <TotalTime>6657</TotalTime>
  <Words>1448</Words>
  <Application>Microsoft Office PowerPoint</Application>
  <PresentationFormat>Presentación en pantalla (16:9)</PresentationFormat>
  <Paragraphs>256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Montserrat</vt:lpstr>
      <vt:lpstr>Dosis</vt:lpstr>
      <vt:lpstr>Arial</vt:lpstr>
      <vt:lpstr>Source Sans Pro</vt:lpstr>
      <vt:lpstr>Cerimon template</vt:lpstr>
      <vt:lpstr>Taller sobre el Manual del Sistema Estadístico de los Seguros de Gastos Médicos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Gastos Médicos 2022</dc:title>
  <dc:creator>KARINA LUNA MARTINEZ</dc:creator>
  <cp:lastModifiedBy>RICARDO HUMBERTO SEVILLA AGUILAR</cp:lastModifiedBy>
  <cp:revision>145</cp:revision>
  <dcterms:modified xsi:type="dcterms:W3CDTF">2023-01-19T03:33:15Z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78581314-26f7-4b6d-b2c1-c076cfb118aa</vt:lpwstr>
  </property>
</Properties>
</file>