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1.xml" ContentType="application/vnd.openxmlformats-officedocument.theme+xml"/>
  <Override PartName="/ppt/authors.xml" ContentType="application/vnd.ms-powerpoint.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4"/>
  </p:sldMasterIdLst>
  <p:notesMasterIdLst>
    <p:notesMasterId r:id="rId23"/>
  </p:notesMasterIdLst>
  <p:sldIdLst>
    <p:sldId id="256" r:id="rId5"/>
    <p:sldId id="366" r:id="rId6"/>
    <p:sldId id="367" r:id="rId7"/>
    <p:sldId id="368" r:id="rId8"/>
    <p:sldId id="372" r:id="rId9"/>
    <p:sldId id="371" r:id="rId10"/>
    <p:sldId id="373" r:id="rId11"/>
    <p:sldId id="328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285" r:id="rId22"/>
  </p:sldIdLst>
  <p:sldSz cx="9144000" cy="5143500" type="screen16x9"/>
  <p:notesSz cx="6858000" cy="9144000"/>
  <p:embeddedFontLst>
    <p:embeddedFont>
      <p:font typeface="Dosis" pitchFamily="2" charset="0"/>
      <p:regular r:id="rId24"/>
      <p:bold r:id="rId25"/>
    </p:embeddedFont>
    <p:embeddedFont>
      <p:font typeface="Montserrat" panose="00000500000000000000" pitchFamily="2" charset="0"/>
      <p:regular r:id="rId26"/>
      <p:bold r:id="rId27"/>
      <p:italic r:id="rId28"/>
      <p:boldItalic r:id="rId29"/>
    </p:embeddedFont>
    <p:embeddedFont>
      <p:font typeface="Source Sans Pro" panose="020B0503030403020204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FB3BF8-1F8A-291C-840A-853B553636E0}" name="ALDO RAZIEL HERNANDEZ ALVAREZ" initials="ARHA" userId="S::ARHernandez@cnsf.gob.mx::5bf40253-5cfa-4473-9e63-9d01842aff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7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896514-1AA1-4EE5-A447-7E556EC08B63}">
  <a:tblStyle styleId="{B3896514-1AA1-4EE5-A447-7E556EC08B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EE65728-0D21-4A9D-A831-D487195EC54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0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2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3.fntdata"/><Relationship Id="rId39" Type="http://schemas.microsoft.com/office/2018/10/relationships/authors" Target="authors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tableStyles" Target="tableStyles.xml"/><Relationship Id="rId40" Type="http://schemas.openxmlformats.org/officeDocument/2006/relationships/customXml" Target="../customXml/item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8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HUMBERTO SEVILLA AGUILAR" userId="S::rsevilla@cnsf.gob.mx::94c9c77e-ccbf-4b74-aeeb-01ce0f31e326" providerId="AD" clId="Web-{004AA3E0-3C33-42F4-B28F-44135433DCB4}"/>
    <pc:docChg chg="delSld modSld">
      <pc:chgData name="RICARDO HUMBERTO SEVILLA AGUILAR" userId="S::rsevilla@cnsf.gob.mx::94c9c77e-ccbf-4b74-aeeb-01ce0f31e326" providerId="AD" clId="Web-{004AA3E0-3C33-42F4-B28F-44135433DCB4}" dt="2021-10-13T15:45:44.489" v="213" actId="20577"/>
      <pc:docMkLst>
        <pc:docMk/>
      </pc:docMkLst>
      <pc:sldChg chg="modSp del">
        <pc:chgData name="RICARDO HUMBERTO SEVILLA AGUILAR" userId="S::rsevilla@cnsf.gob.mx::94c9c77e-ccbf-4b74-aeeb-01ce0f31e326" providerId="AD" clId="Web-{004AA3E0-3C33-42F4-B28F-44135433DCB4}" dt="2021-10-13T15:26:04.342" v="60"/>
        <pc:sldMkLst>
          <pc:docMk/>
          <pc:sldMk cId="0" sldId="261"/>
        </pc:sldMkLst>
        <pc:spChg chg="mod">
          <ac:chgData name="RICARDO HUMBERTO SEVILLA AGUILAR" userId="S::rsevilla@cnsf.gob.mx::94c9c77e-ccbf-4b74-aeeb-01ce0f31e326" providerId="AD" clId="Web-{004AA3E0-3C33-42F4-B28F-44135433DCB4}" dt="2021-10-13T15:25:40.778" v="59" actId="20577"/>
          <ac:spMkLst>
            <pc:docMk/>
            <pc:sldMk cId="0" sldId="26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6:49.390" v="62" actId="20577"/>
        <pc:sldMkLst>
          <pc:docMk/>
          <pc:sldMk cId="0" sldId="262"/>
        </pc:sldMkLst>
        <pc:spChg chg="mod">
          <ac:chgData name="RICARDO HUMBERTO SEVILLA AGUILAR" userId="S::rsevilla@cnsf.gob.mx::94c9c77e-ccbf-4b74-aeeb-01ce0f31e326" providerId="AD" clId="Web-{004AA3E0-3C33-42F4-B28F-44135433DCB4}" dt="2021-10-13T15:26:49.390" v="62" actId="20577"/>
          <ac:spMkLst>
            <pc:docMk/>
            <pc:sldMk cId="0" sldId="262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7:50.142" v="71" actId="20577"/>
        <pc:sldMkLst>
          <pc:docMk/>
          <pc:sldMk cId="0" sldId="264"/>
        </pc:sldMkLst>
        <pc:spChg chg="mod">
          <ac:chgData name="RICARDO HUMBERTO SEVILLA AGUILAR" userId="S::rsevilla@cnsf.gob.mx::94c9c77e-ccbf-4b74-aeeb-01ce0f31e326" providerId="AD" clId="Web-{004AA3E0-3C33-42F4-B28F-44135433DCB4}" dt="2021-10-13T15:27:50.142" v="71" actId="20577"/>
          <ac:spMkLst>
            <pc:docMk/>
            <pc:sldMk cId="0" sldId="264"/>
            <ac:spMk id="33" creationId="{4117190F-02BE-416A-A7C1-9242A55B9996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8:10.705" v="74" actId="20577"/>
        <pc:sldMkLst>
          <pc:docMk/>
          <pc:sldMk cId="2269888705" sldId="297"/>
        </pc:sldMkLst>
        <pc:spChg chg="mod">
          <ac:chgData name="RICARDO HUMBERTO SEVILLA AGUILAR" userId="S::rsevilla@cnsf.gob.mx::94c9c77e-ccbf-4b74-aeeb-01ce0f31e326" providerId="AD" clId="Web-{004AA3E0-3C33-42F4-B28F-44135433DCB4}" dt="2021-10-13T15:28:10.705" v="74" actId="20577"/>
          <ac:spMkLst>
            <pc:docMk/>
            <pc:sldMk cId="2269888705" sldId="297"/>
            <ac:spMk id="33" creationId="{4117190F-02BE-416A-A7C1-9242A55B9996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19:19.110" v="50" actId="20577"/>
        <pc:sldMkLst>
          <pc:docMk/>
          <pc:sldMk cId="96035664" sldId="298"/>
        </pc:sldMkLst>
        <pc:spChg chg="mod">
          <ac:chgData name="RICARDO HUMBERTO SEVILLA AGUILAR" userId="S::rsevilla@cnsf.gob.mx::94c9c77e-ccbf-4b74-aeeb-01ce0f31e326" providerId="AD" clId="Web-{004AA3E0-3C33-42F4-B28F-44135433DCB4}" dt="2021-10-13T15:19:19.110" v="50" actId="20577"/>
          <ac:spMkLst>
            <pc:docMk/>
            <pc:sldMk cId="96035664" sldId="298"/>
            <ac:spMk id="23" creationId="{7B0C513E-DDFC-416D-8486-DCB67D882303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19:54.846" v="52" actId="20577"/>
        <pc:sldMkLst>
          <pc:docMk/>
          <pc:sldMk cId="3694147753" sldId="300"/>
        </pc:sldMkLst>
        <pc:spChg chg="mod">
          <ac:chgData name="RICARDO HUMBERTO SEVILLA AGUILAR" userId="S::rsevilla@cnsf.gob.mx::94c9c77e-ccbf-4b74-aeeb-01ce0f31e326" providerId="AD" clId="Web-{004AA3E0-3C33-42F4-B28F-44135433DCB4}" dt="2021-10-13T15:19:54.846" v="52" actId="20577"/>
          <ac:spMkLst>
            <pc:docMk/>
            <pc:sldMk cId="3694147753" sldId="300"/>
            <ac:spMk id="23" creationId="{7B0C513E-DDFC-416D-8486-DCB67D882303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18:51.641" v="49" actId="20577"/>
        <pc:sldMkLst>
          <pc:docMk/>
          <pc:sldMk cId="3263695586" sldId="303"/>
        </pc:sldMkLst>
        <pc:spChg chg="mod">
          <ac:chgData name="RICARDO HUMBERTO SEVILLA AGUILAR" userId="S::rsevilla@cnsf.gob.mx::94c9c77e-ccbf-4b74-aeeb-01ce0f31e326" providerId="AD" clId="Web-{004AA3E0-3C33-42F4-B28F-44135433DCB4}" dt="2021-10-13T15:18:51.641" v="49" actId="20577"/>
          <ac:spMkLst>
            <pc:docMk/>
            <pc:sldMk cId="3263695586" sldId="303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16:41.605" v="16" actId="20577"/>
        <pc:sldMkLst>
          <pc:docMk/>
          <pc:sldMk cId="672097776" sldId="304"/>
        </pc:sldMkLst>
        <pc:spChg chg="mod">
          <ac:chgData name="RICARDO HUMBERTO SEVILLA AGUILAR" userId="S::rsevilla@cnsf.gob.mx::94c9c77e-ccbf-4b74-aeeb-01ce0f31e326" providerId="AD" clId="Web-{004AA3E0-3C33-42F4-B28F-44135433DCB4}" dt="2021-10-13T15:16:41.605" v="16" actId="20577"/>
          <ac:spMkLst>
            <pc:docMk/>
            <pc:sldMk cId="672097776" sldId="304"/>
            <ac:spMk id="33" creationId="{4117190F-02BE-416A-A7C1-9242A55B9996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16:18.901" v="9" actId="20577"/>
        <pc:sldMkLst>
          <pc:docMk/>
          <pc:sldMk cId="2997756961" sldId="306"/>
        </pc:sldMkLst>
        <pc:spChg chg="mod">
          <ac:chgData name="RICARDO HUMBERTO SEVILLA AGUILAR" userId="S::rsevilla@cnsf.gob.mx::94c9c77e-ccbf-4b74-aeeb-01ce0f31e326" providerId="AD" clId="Web-{004AA3E0-3C33-42F4-B28F-44135433DCB4}" dt="2021-10-13T15:16:18.901" v="9" actId="20577"/>
          <ac:spMkLst>
            <pc:docMk/>
            <pc:sldMk cId="2997756961" sldId="306"/>
            <ac:spMk id="24" creationId="{645844F7-96A9-4701-B229-918241CF5F87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18:01.795" v="43" actId="20577"/>
        <pc:sldMkLst>
          <pc:docMk/>
          <pc:sldMk cId="1032295042" sldId="308"/>
        </pc:sldMkLst>
        <pc:spChg chg="mod">
          <ac:chgData name="RICARDO HUMBERTO SEVILLA AGUILAR" userId="S::rsevilla@cnsf.gob.mx::94c9c77e-ccbf-4b74-aeeb-01ce0f31e326" providerId="AD" clId="Web-{004AA3E0-3C33-42F4-B28F-44135433DCB4}" dt="2021-10-13T15:18:01.795" v="43" actId="20577"/>
          <ac:spMkLst>
            <pc:docMk/>
            <pc:sldMk cId="1032295042" sldId="308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7:06.797" v="66" actId="20577"/>
        <pc:sldMkLst>
          <pc:docMk/>
          <pc:sldMk cId="1271533782" sldId="312"/>
        </pc:sldMkLst>
        <pc:spChg chg="mod">
          <ac:chgData name="RICARDO HUMBERTO SEVILLA AGUILAR" userId="S::rsevilla@cnsf.gob.mx::94c9c77e-ccbf-4b74-aeeb-01ce0f31e326" providerId="AD" clId="Web-{004AA3E0-3C33-42F4-B28F-44135433DCB4}" dt="2021-10-13T15:27:06.797" v="66" actId="20577"/>
          <ac:spMkLst>
            <pc:docMk/>
            <pc:sldMk cId="1271533782" sldId="312"/>
            <ac:spMk id="23" creationId="{7B0C513E-DDFC-416D-8486-DCB67D882303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6:37.030" v="61" actId="20577"/>
        <pc:sldMkLst>
          <pc:docMk/>
          <pc:sldMk cId="933949161" sldId="313"/>
        </pc:sldMkLst>
        <pc:spChg chg="mod">
          <ac:chgData name="RICARDO HUMBERTO SEVILLA AGUILAR" userId="S::rsevilla@cnsf.gob.mx::94c9c77e-ccbf-4b74-aeeb-01ce0f31e326" providerId="AD" clId="Web-{004AA3E0-3C33-42F4-B28F-44135433DCB4}" dt="2021-10-13T15:26:37.030" v="61" actId="20577"/>
          <ac:spMkLst>
            <pc:docMk/>
            <pc:sldMk cId="933949161" sldId="313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7:41.735" v="70" actId="20577"/>
        <pc:sldMkLst>
          <pc:docMk/>
          <pc:sldMk cId="2547584797" sldId="315"/>
        </pc:sldMkLst>
        <pc:spChg chg="mod">
          <ac:chgData name="RICARDO HUMBERTO SEVILLA AGUILAR" userId="S::rsevilla@cnsf.gob.mx::94c9c77e-ccbf-4b74-aeeb-01ce0f31e326" providerId="AD" clId="Web-{004AA3E0-3C33-42F4-B28F-44135433DCB4}" dt="2021-10-13T15:27:41.735" v="70" actId="20577"/>
          <ac:spMkLst>
            <pc:docMk/>
            <pc:sldMk cId="2547584797" sldId="315"/>
            <ac:spMk id="33" creationId="{4117190F-02BE-416A-A7C1-9242A55B9996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8:26.487" v="75" actId="20577"/>
        <pc:sldMkLst>
          <pc:docMk/>
          <pc:sldMk cId="1118710983" sldId="321"/>
        </pc:sldMkLst>
        <pc:spChg chg="mod">
          <ac:chgData name="RICARDO HUMBERTO SEVILLA AGUILAR" userId="S::rsevilla@cnsf.gob.mx::94c9c77e-ccbf-4b74-aeeb-01ce0f31e326" providerId="AD" clId="Web-{004AA3E0-3C33-42F4-B28F-44135433DCB4}" dt="2021-10-13T15:28:26.487" v="75" actId="20577"/>
          <ac:spMkLst>
            <pc:docMk/>
            <pc:sldMk cId="1118710983" sldId="321"/>
            <ac:spMk id="18" creationId="{4BE913A9-E6A5-4E66-983E-820D85372621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3:31.543" v="98" actId="20577"/>
        <pc:sldMkLst>
          <pc:docMk/>
          <pc:sldMk cId="3955059139" sldId="323"/>
        </pc:sldMkLst>
        <pc:spChg chg="mod">
          <ac:chgData name="RICARDO HUMBERTO SEVILLA AGUILAR" userId="S::rsevilla@cnsf.gob.mx::94c9c77e-ccbf-4b74-aeeb-01ce0f31e326" providerId="AD" clId="Web-{004AA3E0-3C33-42F4-B28F-44135433DCB4}" dt="2021-10-13T15:33:31.543" v="98" actId="20577"/>
          <ac:spMkLst>
            <pc:docMk/>
            <pc:sldMk cId="3955059139" sldId="323"/>
            <ac:spMk id="33" creationId="{4117190F-02BE-416A-A7C1-9242A55B9996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3:10.965" v="96" actId="20577"/>
        <pc:sldMkLst>
          <pc:docMk/>
          <pc:sldMk cId="1452093635" sldId="326"/>
        </pc:sldMkLst>
        <pc:spChg chg="mod">
          <ac:chgData name="RICARDO HUMBERTO SEVILLA AGUILAR" userId="S::rsevilla@cnsf.gob.mx::94c9c77e-ccbf-4b74-aeeb-01ce0f31e326" providerId="AD" clId="Web-{004AA3E0-3C33-42F4-B28F-44135433DCB4}" dt="2021-10-13T15:33:10.965" v="96" actId="20577"/>
          <ac:spMkLst>
            <pc:docMk/>
            <pc:sldMk cId="1452093635" sldId="326"/>
            <ac:spMk id="23" creationId="{7B0C513E-DDFC-416D-8486-DCB67D882303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8:42.159" v="76" actId="20577"/>
        <pc:sldMkLst>
          <pc:docMk/>
          <pc:sldMk cId="147812783" sldId="327"/>
        </pc:sldMkLst>
        <pc:spChg chg="mod">
          <ac:chgData name="RICARDO HUMBERTO SEVILLA AGUILAR" userId="S::rsevilla@cnsf.gob.mx::94c9c77e-ccbf-4b74-aeeb-01ce0f31e326" providerId="AD" clId="Web-{004AA3E0-3C33-42F4-B28F-44135433DCB4}" dt="2021-10-13T15:28:42.159" v="76" actId="20577"/>
          <ac:spMkLst>
            <pc:docMk/>
            <pc:sldMk cId="147812783" sldId="327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5:22.563" v="99" actId="20577"/>
        <pc:sldMkLst>
          <pc:docMk/>
          <pc:sldMk cId="167779714" sldId="328"/>
        </pc:sldMkLst>
        <pc:spChg chg="mod">
          <ac:chgData name="RICARDO HUMBERTO SEVILLA AGUILAR" userId="S::rsevilla@cnsf.gob.mx::94c9c77e-ccbf-4b74-aeeb-01ce0f31e326" providerId="AD" clId="Web-{004AA3E0-3C33-42F4-B28F-44135433DCB4}" dt="2021-10-13T15:35:22.563" v="99" actId="20577"/>
          <ac:spMkLst>
            <pc:docMk/>
            <pc:sldMk cId="167779714" sldId="328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5:38.141" v="100" actId="20577"/>
        <pc:sldMkLst>
          <pc:docMk/>
          <pc:sldMk cId="3244665799" sldId="329"/>
        </pc:sldMkLst>
        <pc:spChg chg="mod">
          <ac:chgData name="RICARDO HUMBERTO SEVILLA AGUILAR" userId="S::rsevilla@cnsf.gob.mx::94c9c77e-ccbf-4b74-aeeb-01ce0f31e326" providerId="AD" clId="Web-{004AA3E0-3C33-42F4-B28F-44135433DCB4}" dt="2021-10-13T15:35:38.141" v="100" actId="20577"/>
          <ac:spMkLst>
            <pc:docMk/>
            <pc:sldMk cId="3244665799" sldId="329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45:44.489" v="213" actId="20577"/>
        <pc:sldMkLst>
          <pc:docMk/>
          <pc:sldMk cId="1776727571" sldId="331"/>
        </pc:sldMkLst>
        <pc:spChg chg="mod">
          <ac:chgData name="RICARDO HUMBERTO SEVILLA AGUILAR" userId="S::rsevilla@cnsf.gob.mx::94c9c77e-ccbf-4b74-aeeb-01ce0f31e326" providerId="AD" clId="Web-{004AA3E0-3C33-42F4-B28F-44135433DCB4}" dt="2021-10-13T15:45:44.489" v="213" actId="20577"/>
          <ac:spMkLst>
            <pc:docMk/>
            <pc:sldMk cId="1776727571" sldId="33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41:03.573" v="155" actId="20577"/>
        <pc:sldMkLst>
          <pc:docMk/>
          <pc:sldMk cId="2523990463" sldId="332"/>
        </pc:sldMkLst>
        <pc:spChg chg="mod">
          <ac:chgData name="RICARDO HUMBERTO SEVILLA AGUILAR" userId="S::rsevilla@cnsf.gob.mx::94c9c77e-ccbf-4b74-aeeb-01ce0f31e326" providerId="AD" clId="Web-{004AA3E0-3C33-42F4-B28F-44135433DCB4}" dt="2021-10-13T15:41:03.573" v="155" actId="20577"/>
          <ac:spMkLst>
            <pc:docMk/>
            <pc:sldMk cId="2523990463" sldId="332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9:48.977" v="142" actId="20577"/>
        <pc:sldMkLst>
          <pc:docMk/>
          <pc:sldMk cId="2135668344" sldId="333"/>
        </pc:sldMkLst>
        <pc:spChg chg="mod">
          <ac:chgData name="RICARDO HUMBERTO SEVILLA AGUILAR" userId="S::rsevilla@cnsf.gob.mx::94c9c77e-ccbf-4b74-aeeb-01ce0f31e326" providerId="AD" clId="Web-{004AA3E0-3C33-42F4-B28F-44135433DCB4}" dt="2021-10-13T15:39:48.977" v="142" actId="20577"/>
          <ac:spMkLst>
            <pc:docMk/>
            <pc:sldMk cId="2135668344" sldId="333"/>
            <ac:spMk id="33" creationId="{4117190F-02BE-416A-A7C1-9242A55B9996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43:24.031" v="186" actId="20577"/>
        <pc:sldMkLst>
          <pc:docMk/>
          <pc:sldMk cId="3303756845" sldId="335"/>
        </pc:sldMkLst>
        <pc:spChg chg="mod">
          <ac:chgData name="RICARDO HUMBERTO SEVILLA AGUILAR" userId="S::rsevilla@cnsf.gob.mx::94c9c77e-ccbf-4b74-aeeb-01ce0f31e326" providerId="AD" clId="Web-{004AA3E0-3C33-42F4-B28F-44135433DCB4}" dt="2021-10-13T15:43:24.031" v="186" actId="20577"/>
          <ac:spMkLst>
            <pc:docMk/>
            <pc:sldMk cId="3303756845" sldId="335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41:23.308" v="158" actId="20577"/>
        <pc:sldMkLst>
          <pc:docMk/>
          <pc:sldMk cId="548784264" sldId="336"/>
        </pc:sldMkLst>
        <pc:spChg chg="mod">
          <ac:chgData name="RICARDO HUMBERTO SEVILLA AGUILAR" userId="S::rsevilla@cnsf.gob.mx::94c9c77e-ccbf-4b74-aeeb-01ce0f31e326" providerId="AD" clId="Web-{004AA3E0-3C33-42F4-B28F-44135433DCB4}" dt="2021-10-13T15:41:23.308" v="158" actId="20577"/>
          <ac:spMkLst>
            <pc:docMk/>
            <pc:sldMk cId="548784264" sldId="336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8:43.850" v="132" actId="20577"/>
        <pc:sldMkLst>
          <pc:docMk/>
          <pc:sldMk cId="3172295394" sldId="339"/>
        </pc:sldMkLst>
        <pc:spChg chg="mod">
          <ac:chgData name="RICARDO HUMBERTO SEVILLA AGUILAR" userId="S::rsevilla@cnsf.gob.mx::94c9c77e-ccbf-4b74-aeeb-01ce0f31e326" providerId="AD" clId="Web-{004AA3E0-3C33-42F4-B28F-44135433DCB4}" dt="2021-10-13T15:38:43.850" v="132" actId="20577"/>
          <ac:spMkLst>
            <pc:docMk/>
            <pc:sldMk cId="3172295394" sldId="339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40:44.010" v="153" actId="20577"/>
        <pc:sldMkLst>
          <pc:docMk/>
          <pc:sldMk cId="3686241189" sldId="341"/>
        </pc:sldMkLst>
        <pc:spChg chg="mod">
          <ac:chgData name="RICARDO HUMBERTO SEVILLA AGUILAR" userId="S::rsevilla@cnsf.gob.mx::94c9c77e-ccbf-4b74-aeeb-01ce0f31e326" providerId="AD" clId="Web-{004AA3E0-3C33-42F4-B28F-44135433DCB4}" dt="2021-10-13T15:40:44.010" v="153" actId="20577"/>
          <ac:spMkLst>
            <pc:docMk/>
            <pc:sldMk cId="3686241189" sldId="341"/>
            <ac:spMk id="24" creationId="{645844F7-96A9-4701-B229-918241CF5F87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9:12.023" v="136" actId="20577"/>
        <pc:sldMkLst>
          <pc:docMk/>
          <pc:sldMk cId="2478475854" sldId="343"/>
        </pc:sldMkLst>
        <pc:spChg chg="mod">
          <ac:chgData name="RICARDO HUMBERTO SEVILLA AGUILAR" userId="S::rsevilla@cnsf.gob.mx::94c9c77e-ccbf-4b74-aeeb-01ce0f31e326" providerId="AD" clId="Web-{004AA3E0-3C33-42F4-B28F-44135433DCB4}" dt="2021-10-13T15:39:12.023" v="136" actId="20577"/>
          <ac:spMkLst>
            <pc:docMk/>
            <pc:sldMk cId="2478475854" sldId="343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6:18.017" v="113" actId="20577"/>
        <pc:sldMkLst>
          <pc:docMk/>
          <pc:sldMk cId="262478364" sldId="351"/>
        </pc:sldMkLst>
        <pc:spChg chg="mod">
          <ac:chgData name="RICARDO HUMBERTO SEVILLA AGUILAR" userId="S::rsevilla@cnsf.gob.mx::94c9c77e-ccbf-4b74-aeeb-01ce0f31e326" providerId="AD" clId="Web-{004AA3E0-3C33-42F4-B28F-44135433DCB4}" dt="2021-10-13T15:36:18.017" v="113" actId="20577"/>
          <ac:spMkLst>
            <pc:docMk/>
            <pc:sldMk cId="262478364" sldId="35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44:44.409" v="188" actId="20577"/>
        <pc:sldMkLst>
          <pc:docMk/>
          <pc:sldMk cId="1394893608" sldId="352"/>
        </pc:sldMkLst>
        <pc:spChg chg="mod">
          <ac:chgData name="RICARDO HUMBERTO SEVILLA AGUILAR" userId="S::rsevilla@cnsf.gob.mx::94c9c77e-ccbf-4b74-aeeb-01ce0f31e326" providerId="AD" clId="Web-{004AA3E0-3C33-42F4-B28F-44135433DCB4}" dt="2021-10-13T15:44:44.409" v="188" actId="20577"/>
          <ac:spMkLst>
            <pc:docMk/>
            <pc:sldMk cId="1394893608" sldId="352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7:12.191" v="121" actId="20577"/>
        <pc:sldMkLst>
          <pc:docMk/>
          <pc:sldMk cId="2590503632" sldId="362"/>
        </pc:sldMkLst>
        <pc:spChg chg="mod">
          <ac:chgData name="RICARDO HUMBERTO SEVILLA AGUILAR" userId="S::rsevilla@cnsf.gob.mx::94c9c77e-ccbf-4b74-aeeb-01ce0f31e326" providerId="AD" clId="Web-{004AA3E0-3C33-42F4-B28F-44135433DCB4}" dt="2021-10-13T15:37:12.191" v="121" actId="20577"/>
          <ac:spMkLst>
            <pc:docMk/>
            <pc:sldMk cId="2590503632" sldId="362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38:24.303" v="128" actId="20577"/>
        <pc:sldMkLst>
          <pc:docMk/>
          <pc:sldMk cId="192164966" sldId="363"/>
        </pc:sldMkLst>
        <pc:spChg chg="mod">
          <ac:chgData name="RICARDO HUMBERTO SEVILLA AGUILAR" userId="S::rsevilla@cnsf.gob.mx::94c9c77e-ccbf-4b74-aeeb-01ce0f31e326" providerId="AD" clId="Web-{004AA3E0-3C33-42F4-B28F-44135433DCB4}" dt="2021-10-13T15:38:24.303" v="128" actId="20577"/>
          <ac:spMkLst>
            <pc:docMk/>
            <pc:sldMk cId="192164966" sldId="363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15:37.572" v="5" actId="20577"/>
        <pc:sldMkLst>
          <pc:docMk/>
          <pc:sldMk cId="607842691" sldId="365"/>
        </pc:sldMkLst>
        <pc:spChg chg="mod">
          <ac:chgData name="RICARDO HUMBERTO SEVILLA AGUILAR" userId="S::rsevilla@cnsf.gob.mx::94c9c77e-ccbf-4b74-aeeb-01ce0f31e326" providerId="AD" clId="Web-{004AA3E0-3C33-42F4-B28F-44135433DCB4}" dt="2021-10-13T15:15:37.572" v="5" actId="20577"/>
          <ac:spMkLst>
            <pc:docMk/>
            <pc:sldMk cId="607842691" sldId="365"/>
            <ac:spMk id="31" creationId="{6B501192-A0B0-4160-8855-D05E6DECF71D}"/>
          </ac:spMkLst>
        </pc:spChg>
      </pc:sldChg>
      <pc:sldChg chg="modSp">
        <pc:chgData name="RICARDO HUMBERTO SEVILLA AGUILAR" userId="S::rsevilla@cnsf.gob.mx::94c9c77e-ccbf-4b74-aeeb-01ce0f31e326" providerId="AD" clId="Web-{004AA3E0-3C33-42F4-B28F-44135433DCB4}" dt="2021-10-13T15:20:54.160" v="56" actId="20577"/>
        <pc:sldMkLst>
          <pc:docMk/>
          <pc:sldMk cId="365155187" sldId="370"/>
        </pc:sldMkLst>
        <pc:spChg chg="mod">
          <ac:chgData name="RICARDO HUMBERTO SEVILLA AGUILAR" userId="S::rsevilla@cnsf.gob.mx::94c9c77e-ccbf-4b74-aeeb-01ce0f31e326" providerId="AD" clId="Web-{004AA3E0-3C33-42F4-B28F-44135433DCB4}" dt="2021-10-13T15:20:54.160" v="56" actId="20577"/>
          <ac:spMkLst>
            <pc:docMk/>
            <pc:sldMk cId="365155187" sldId="370"/>
            <ac:spMk id="112" creationId="{00000000-0000-0000-0000-000000000000}"/>
          </ac:spMkLst>
        </pc:spChg>
      </pc:sldChg>
    </pc:docChg>
  </pc:docChgLst>
  <pc:docChgLst>
    <pc:chgData name="ALDO RAZIEL HERNANDEZ ALVAREZ" userId="5bf40253-5cfa-4473-9e63-9d01842aff24" providerId="ADAL" clId="{8A2F2697-92CB-4E8D-8DFD-4963C65996D7}"/>
    <pc:docChg chg="addSld modSld">
      <pc:chgData name="ALDO RAZIEL HERNANDEZ ALVAREZ" userId="5bf40253-5cfa-4473-9e63-9d01842aff24" providerId="ADAL" clId="{8A2F2697-92CB-4E8D-8DFD-4963C65996D7}" dt="2023-01-18T23:34:44.314" v="389" actId="20577"/>
      <pc:docMkLst>
        <pc:docMk/>
      </pc:docMkLst>
      <pc:sldChg chg="modSp mod">
        <pc:chgData name="ALDO RAZIEL HERNANDEZ ALVAREZ" userId="5bf40253-5cfa-4473-9e63-9d01842aff24" providerId="ADAL" clId="{8A2F2697-92CB-4E8D-8DFD-4963C65996D7}" dt="2023-01-18T23:01:13.799" v="2" actId="404"/>
        <pc:sldMkLst>
          <pc:docMk/>
          <pc:sldMk cId="1508920742" sldId="328"/>
        </pc:sldMkLst>
        <pc:spChg chg="mod">
          <ac:chgData name="ALDO RAZIEL HERNANDEZ ALVAREZ" userId="5bf40253-5cfa-4473-9e63-9d01842aff24" providerId="ADAL" clId="{8A2F2697-92CB-4E8D-8DFD-4963C65996D7}" dt="2023-01-18T23:01:13.799" v="2" actId="404"/>
          <ac:spMkLst>
            <pc:docMk/>
            <pc:sldMk cId="1508920742" sldId="328"/>
            <ac:spMk id="31" creationId="{6B501192-A0B0-4160-8855-D05E6DECF71D}"/>
          </ac:spMkLst>
        </pc:spChg>
      </pc:sldChg>
      <pc:sldChg chg="modSp mod">
        <pc:chgData name="ALDO RAZIEL HERNANDEZ ALVAREZ" userId="5bf40253-5cfa-4473-9e63-9d01842aff24" providerId="ADAL" clId="{8A2F2697-92CB-4E8D-8DFD-4963C65996D7}" dt="2023-01-18T23:02:22.639" v="10" actId="113"/>
        <pc:sldMkLst>
          <pc:docMk/>
          <pc:sldMk cId="2459192003" sldId="374"/>
        </pc:sldMkLst>
        <pc:spChg chg="mod">
          <ac:chgData name="ALDO RAZIEL HERNANDEZ ALVAREZ" userId="5bf40253-5cfa-4473-9e63-9d01842aff24" providerId="ADAL" clId="{8A2F2697-92CB-4E8D-8DFD-4963C65996D7}" dt="2023-01-18T23:02:22.639" v="10" actId="113"/>
          <ac:spMkLst>
            <pc:docMk/>
            <pc:sldMk cId="2459192003" sldId="374"/>
            <ac:spMk id="31" creationId="{6B501192-A0B0-4160-8855-D05E6DECF71D}"/>
          </ac:spMkLst>
        </pc:spChg>
      </pc:sldChg>
      <pc:sldChg chg="modSp mod">
        <pc:chgData name="ALDO RAZIEL HERNANDEZ ALVAREZ" userId="5bf40253-5cfa-4473-9e63-9d01842aff24" providerId="ADAL" clId="{8A2F2697-92CB-4E8D-8DFD-4963C65996D7}" dt="2023-01-18T23:26:59.772" v="109" actId="20577"/>
        <pc:sldMkLst>
          <pc:docMk/>
          <pc:sldMk cId="1815741933" sldId="375"/>
        </pc:sldMkLst>
        <pc:spChg chg="mod">
          <ac:chgData name="ALDO RAZIEL HERNANDEZ ALVAREZ" userId="5bf40253-5cfa-4473-9e63-9d01842aff24" providerId="ADAL" clId="{8A2F2697-92CB-4E8D-8DFD-4963C65996D7}" dt="2023-01-18T23:26:59.772" v="109" actId="20577"/>
          <ac:spMkLst>
            <pc:docMk/>
            <pc:sldMk cId="1815741933" sldId="375"/>
            <ac:spMk id="31" creationId="{6B501192-A0B0-4160-8855-D05E6DECF71D}"/>
          </ac:spMkLst>
        </pc:spChg>
      </pc:sldChg>
      <pc:sldChg chg="modSp mod">
        <pc:chgData name="ALDO RAZIEL HERNANDEZ ALVAREZ" userId="5bf40253-5cfa-4473-9e63-9d01842aff24" providerId="ADAL" clId="{8A2F2697-92CB-4E8D-8DFD-4963C65996D7}" dt="2023-01-18T23:27:19.195" v="146" actId="20577"/>
        <pc:sldMkLst>
          <pc:docMk/>
          <pc:sldMk cId="1115650951" sldId="376"/>
        </pc:sldMkLst>
        <pc:spChg chg="mod">
          <ac:chgData name="ALDO RAZIEL HERNANDEZ ALVAREZ" userId="5bf40253-5cfa-4473-9e63-9d01842aff24" providerId="ADAL" clId="{8A2F2697-92CB-4E8D-8DFD-4963C65996D7}" dt="2023-01-18T23:27:19.195" v="146" actId="20577"/>
          <ac:spMkLst>
            <pc:docMk/>
            <pc:sldMk cId="1115650951" sldId="376"/>
            <ac:spMk id="31" creationId="{6B501192-A0B0-4160-8855-D05E6DECF71D}"/>
          </ac:spMkLst>
        </pc:spChg>
      </pc:sldChg>
      <pc:sldChg chg="modSp mod">
        <pc:chgData name="ALDO RAZIEL HERNANDEZ ALVAREZ" userId="5bf40253-5cfa-4473-9e63-9d01842aff24" providerId="ADAL" clId="{8A2F2697-92CB-4E8D-8DFD-4963C65996D7}" dt="2023-01-18T23:18:37.725" v="72"/>
        <pc:sldMkLst>
          <pc:docMk/>
          <pc:sldMk cId="2998790959" sldId="381"/>
        </pc:sldMkLst>
        <pc:spChg chg="mod">
          <ac:chgData name="ALDO RAZIEL HERNANDEZ ALVAREZ" userId="5bf40253-5cfa-4473-9e63-9d01842aff24" providerId="ADAL" clId="{8A2F2697-92CB-4E8D-8DFD-4963C65996D7}" dt="2023-01-18T23:18:37.725" v="72"/>
          <ac:spMkLst>
            <pc:docMk/>
            <pc:sldMk cId="2998790959" sldId="381"/>
            <ac:spMk id="31" creationId="{6B501192-A0B0-4160-8855-D05E6DECF71D}"/>
          </ac:spMkLst>
        </pc:spChg>
      </pc:sldChg>
      <pc:sldChg chg="modSp add mod">
        <pc:chgData name="ALDO RAZIEL HERNANDEZ ALVAREZ" userId="5bf40253-5cfa-4473-9e63-9d01842aff24" providerId="ADAL" clId="{8A2F2697-92CB-4E8D-8DFD-4963C65996D7}" dt="2023-01-18T23:34:44.314" v="389" actId="20577"/>
        <pc:sldMkLst>
          <pc:docMk/>
          <pc:sldMk cId="2538180357" sldId="382"/>
        </pc:sldMkLst>
        <pc:spChg chg="mod">
          <ac:chgData name="ALDO RAZIEL HERNANDEZ ALVAREZ" userId="5bf40253-5cfa-4473-9e63-9d01842aff24" providerId="ADAL" clId="{8A2F2697-92CB-4E8D-8DFD-4963C65996D7}" dt="2023-01-18T23:29:21.248" v="176" actId="20577"/>
          <ac:spMkLst>
            <pc:docMk/>
            <pc:sldMk cId="2538180357" sldId="382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8A2F2697-92CB-4E8D-8DFD-4963C65996D7}" dt="2023-01-18T23:34:44.314" v="389" actId="20577"/>
          <ac:spMkLst>
            <pc:docMk/>
            <pc:sldMk cId="2538180357" sldId="382"/>
            <ac:spMk id="31" creationId="{6B501192-A0B0-4160-8855-D05E6DECF71D}"/>
          </ac:spMkLst>
        </pc:spChg>
      </pc:sldChg>
    </pc:docChg>
  </pc:docChgLst>
  <pc:docChgLst>
    <pc:chgData name="ALDO RAZIEL HERNANDEZ ALVAREZ" userId="5bf40253-5cfa-4473-9e63-9d01842aff24" providerId="ADAL" clId="{D01C0A3A-1335-448E-98F8-F0B2AFD21ED8}"/>
    <pc:docChg chg="undo redo custSel addSld delSld modSld sldOrd">
      <pc:chgData name="ALDO RAZIEL HERNANDEZ ALVAREZ" userId="5bf40253-5cfa-4473-9e63-9d01842aff24" providerId="ADAL" clId="{D01C0A3A-1335-448E-98F8-F0B2AFD21ED8}" dt="2023-01-17T23:17:06.993" v="2127" actId="2056"/>
      <pc:docMkLst>
        <pc:docMk/>
      </pc:docMkLst>
      <pc:sldChg chg="addSp delSp modSp mod">
        <pc:chgData name="ALDO RAZIEL HERNANDEZ ALVAREZ" userId="5bf40253-5cfa-4473-9e63-9d01842aff24" providerId="ADAL" clId="{D01C0A3A-1335-448E-98F8-F0B2AFD21ED8}" dt="2023-01-16T22:06:15.977" v="4" actId="478"/>
        <pc:sldMkLst>
          <pc:docMk/>
          <pc:sldMk cId="0" sldId="256"/>
        </pc:sldMkLst>
        <pc:spChg chg="mod">
          <ac:chgData name="ALDO RAZIEL HERNANDEZ ALVAREZ" userId="5bf40253-5cfa-4473-9e63-9d01842aff24" providerId="ADAL" clId="{D01C0A3A-1335-448E-98F8-F0B2AFD21ED8}" dt="2023-01-16T21:59:35.770" v="1" actId="20577"/>
          <ac:spMkLst>
            <pc:docMk/>
            <pc:sldMk cId="0" sldId="256"/>
            <ac:spMk id="10" creationId="{FB5944F5-4360-408F-B8B4-CFB04C2B6917}"/>
          </ac:spMkLst>
        </pc:spChg>
        <pc:grpChg chg="add del">
          <ac:chgData name="ALDO RAZIEL HERNANDEZ ALVAREZ" userId="5bf40253-5cfa-4473-9e63-9d01842aff24" providerId="ADAL" clId="{D01C0A3A-1335-448E-98F8-F0B2AFD21ED8}" dt="2023-01-16T22:06:15.977" v="4" actId="478"/>
          <ac:grpSpMkLst>
            <pc:docMk/>
            <pc:sldMk cId="0" sldId="256"/>
            <ac:grpSpMk id="69" creationId="{00000000-0000-0000-0000-000000000000}"/>
          </ac:grpSpMkLst>
        </pc:grpChg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0" sldId="259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0" sldId="26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0" sldId="26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0" sldId="264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0" sldId="268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269888705" sldId="297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96035664" sldId="298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95837274" sldId="299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694147753" sldId="300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289984553" sldId="301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524820746" sldId="30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263695586" sldId="30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672097776" sldId="304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997756961" sldId="306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101329917" sldId="307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032295042" sldId="308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901160247" sldId="309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070011731" sldId="310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777966212" sldId="311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271533782" sldId="31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933949161" sldId="31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514676984" sldId="314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547584797" sldId="315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653617685" sldId="316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915214335" sldId="317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87743069" sldId="318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125298702" sldId="319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488867706" sldId="320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118710983" sldId="321"/>
        </pc:sldMkLst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3355396419" sldId="322"/>
        </pc:sldMkLst>
      </pc:sldChg>
      <pc:sldChg chg="del modNotesTx">
        <pc:chgData name="ALDO RAZIEL HERNANDEZ ALVAREZ" userId="5bf40253-5cfa-4473-9e63-9d01842aff24" providerId="ADAL" clId="{D01C0A3A-1335-448E-98F8-F0B2AFD21ED8}" dt="2023-01-16T22:09:57.854" v="84" actId="2696"/>
        <pc:sldMkLst>
          <pc:docMk/>
          <pc:sldMk cId="4064614889" sldId="32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955059139" sldId="32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452093635" sldId="326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47812783" sldId="327"/>
        </pc:sldMkLst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167779714" sldId="328"/>
        </pc:sldMkLst>
      </pc:sldChg>
      <pc:sldChg chg="modSp mod">
        <pc:chgData name="ALDO RAZIEL HERNANDEZ ALVAREZ" userId="5bf40253-5cfa-4473-9e63-9d01842aff24" providerId="ADAL" clId="{D01C0A3A-1335-448E-98F8-F0B2AFD21ED8}" dt="2023-01-17T15:39:01.268" v="983" actId="404"/>
        <pc:sldMkLst>
          <pc:docMk/>
          <pc:sldMk cId="1508920742" sldId="328"/>
        </pc:sldMkLst>
        <pc:spChg chg="mod">
          <ac:chgData name="ALDO RAZIEL HERNANDEZ ALVAREZ" userId="5bf40253-5cfa-4473-9e63-9d01842aff24" providerId="ADAL" clId="{D01C0A3A-1335-448E-98F8-F0B2AFD21ED8}" dt="2023-01-17T15:39:01.268" v="983" actId="404"/>
          <ac:spMkLst>
            <pc:docMk/>
            <pc:sldMk cId="1508920742" sldId="328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6T22:22:21.998" v="209" actId="20577"/>
          <ac:spMkLst>
            <pc:docMk/>
            <pc:sldMk cId="1508920742" sldId="328"/>
            <ac:spMk id="31" creationId="{6B501192-A0B0-4160-8855-D05E6DECF71D}"/>
          </ac:spMkLst>
        </pc:spChg>
      </pc:sldChg>
      <pc:sldChg chg="modSp del mod">
        <pc:chgData name="ALDO RAZIEL HERNANDEZ ALVAREZ" userId="5bf40253-5cfa-4473-9e63-9d01842aff24" providerId="ADAL" clId="{D01C0A3A-1335-448E-98F8-F0B2AFD21ED8}" dt="2023-01-16T22:22:36.432" v="210" actId="2696"/>
        <pc:sldMkLst>
          <pc:docMk/>
          <pc:sldMk cId="114068639" sldId="329"/>
        </pc:sldMkLst>
        <pc:spChg chg="mod">
          <ac:chgData name="ALDO RAZIEL HERNANDEZ ALVAREZ" userId="5bf40253-5cfa-4473-9e63-9d01842aff24" providerId="ADAL" clId="{D01C0A3A-1335-448E-98F8-F0B2AFD21ED8}" dt="2023-01-16T22:21:06.606" v="171" actId="20577"/>
          <ac:spMkLst>
            <pc:docMk/>
            <pc:sldMk cId="114068639" sldId="329"/>
            <ac:spMk id="31" creationId="{6B501192-A0B0-4160-8855-D05E6DECF71D}"/>
          </ac:spMkLst>
        </pc:spChg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3244665799" sldId="329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4230893396" sldId="330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776727571" sldId="331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523990463" sldId="33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135668344" sldId="33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487228426" sldId="334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303756845" sldId="335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548784264" sldId="336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404723257" sldId="337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884385234" sldId="338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172295394" sldId="339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982407145" sldId="340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686241189" sldId="341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958861773" sldId="34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478475854" sldId="34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451702366" sldId="344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212523885" sldId="345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885348727" sldId="346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430563020" sldId="347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617788911" sldId="348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625214895" sldId="349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453294858" sldId="350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62478364" sldId="351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394893608" sldId="35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714892026" sldId="35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776500682" sldId="354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33365564" sldId="355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698313821" sldId="356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223369776" sldId="358"/>
        </pc:sldMkLst>
      </pc:sldChg>
      <pc:sldChg chg="del">
        <pc:chgData name="ALDO RAZIEL HERNANDEZ ALVAREZ" userId="5bf40253-5cfa-4473-9e63-9d01842aff24" providerId="ADAL" clId="{D01C0A3A-1335-448E-98F8-F0B2AFD21ED8}" dt="2023-01-16T22:17:57.050" v="160" actId="2696"/>
        <pc:sldMkLst>
          <pc:docMk/>
          <pc:sldMk cId="2561454048" sldId="359"/>
        </pc:sldMkLst>
      </pc:sldChg>
      <pc:sldChg chg="del">
        <pc:chgData name="ALDO RAZIEL HERNANDEZ ALVAREZ" userId="5bf40253-5cfa-4473-9e63-9d01842aff24" providerId="ADAL" clId="{D01C0A3A-1335-448E-98F8-F0B2AFD21ED8}" dt="2023-01-16T22:18:03.359" v="161" actId="2696"/>
        <pc:sldMkLst>
          <pc:docMk/>
          <pc:sldMk cId="115910966" sldId="360"/>
        </pc:sldMkLst>
      </pc:sldChg>
      <pc:sldChg chg="add del">
        <pc:chgData name="ALDO RAZIEL HERNANDEZ ALVAREZ" userId="5bf40253-5cfa-4473-9e63-9d01842aff24" providerId="ADAL" clId="{D01C0A3A-1335-448E-98F8-F0B2AFD21ED8}" dt="2023-01-16T22:21:09.856" v="173" actId="2696"/>
        <pc:sldMkLst>
          <pc:docMk/>
          <pc:sldMk cId="770795999" sldId="361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2590503632" sldId="362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92164966" sldId="363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1444352398" sldId="364"/>
        </pc:sldMkLst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607842691" sldId="365"/>
        </pc:sldMkLst>
      </pc:sldChg>
      <pc:sldChg chg="addSp modSp mod">
        <pc:chgData name="ALDO RAZIEL HERNANDEZ ALVAREZ" userId="5bf40253-5cfa-4473-9e63-9d01842aff24" providerId="ADAL" clId="{D01C0A3A-1335-448E-98F8-F0B2AFD21ED8}" dt="2023-01-17T15:39:29.412" v="1001" actId="404"/>
        <pc:sldMkLst>
          <pc:docMk/>
          <pc:sldMk cId="1364566159" sldId="366"/>
        </pc:sldMkLst>
        <pc:spChg chg="add mod">
          <ac:chgData name="ALDO RAZIEL HERNANDEZ ALVAREZ" userId="5bf40253-5cfa-4473-9e63-9d01842aff24" providerId="ADAL" clId="{D01C0A3A-1335-448E-98F8-F0B2AFD21ED8}" dt="2023-01-16T22:11:32.473" v="95" actId="20577"/>
          <ac:spMkLst>
            <pc:docMk/>
            <pc:sldMk cId="1364566159" sldId="366"/>
            <ac:spMk id="23" creationId="{C52A48F1-9A3C-420D-B37D-8E018FD67CD1}"/>
          </ac:spMkLst>
        </pc:spChg>
        <pc:spChg chg="add mod">
          <ac:chgData name="ALDO RAZIEL HERNANDEZ ALVAREZ" userId="5bf40253-5cfa-4473-9e63-9d01842aff24" providerId="ADAL" clId="{D01C0A3A-1335-448E-98F8-F0B2AFD21ED8}" dt="2023-01-16T22:07:42.814" v="74" actId="1036"/>
          <ac:spMkLst>
            <pc:docMk/>
            <pc:sldMk cId="1364566159" sldId="366"/>
            <ac:spMk id="24" creationId="{CF128DA1-63AB-4347-AF38-9D39E5965CC6}"/>
          </ac:spMkLst>
        </pc:spChg>
        <pc:spChg chg="add mod">
          <ac:chgData name="ALDO RAZIEL HERNANDEZ ALVAREZ" userId="5bf40253-5cfa-4473-9e63-9d01842aff24" providerId="ADAL" clId="{D01C0A3A-1335-448E-98F8-F0B2AFD21ED8}" dt="2023-01-16T22:11:28.661" v="93" actId="20577"/>
          <ac:spMkLst>
            <pc:docMk/>
            <pc:sldMk cId="1364566159" sldId="366"/>
            <ac:spMk id="25" creationId="{40D9CD21-0BB5-4949-BC1C-E540FEA735F1}"/>
          </ac:spMkLst>
        </pc:spChg>
        <pc:spChg chg="add mod">
          <ac:chgData name="ALDO RAZIEL HERNANDEZ ALVAREZ" userId="5bf40253-5cfa-4473-9e63-9d01842aff24" providerId="ADAL" clId="{D01C0A3A-1335-448E-98F8-F0B2AFD21ED8}" dt="2023-01-16T22:07:42.814" v="74" actId="1036"/>
          <ac:spMkLst>
            <pc:docMk/>
            <pc:sldMk cId="1364566159" sldId="366"/>
            <ac:spMk id="26" creationId="{EC8D3B2A-E3B8-4FF1-B1B5-DBCBABEBB61A}"/>
          </ac:spMkLst>
        </pc:spChg>
        <pc:spChg chg="add mod">
          <ac:chgData name="ALDO RAZIEL HERNANDEZ ALVAREZ" userId="5bf40253-5cfa-4473-9e63-9d01842aff24" providerId="ADAL" clId="{D01C0A3A-1335-448E-98F8-F0B2AFD21ED8}" dt="2023-01-16T22:07:42.814" v="74" actId="1036"/>
          <ac:spMkLst>
            <pc:docMk/>
            <pc:sldMk cId="1364566159" sldId="366"/>
            <ac:spMk id="27" creationId="{C0AC1797-2775-4C0A-9FAB-1086B2F3DE49}"/>
          </ac:spMkLst>
        </pc:spChg>
        <pc:spChg chg="add mod">
          <ac:chgData name="ALDO RAZIEL HERNANDEZ ALVAREZ" userId="5bf40253-5cfa-4473-9e63-9d01842aff24" providerId="ADAL" clId="{D01C0A3A-1335-448E-98F8-F0B2AFD21ED8}" dt="2023-01-16T22:07:42.814" v="74" actId="1036"/>
          <ac:spMkLst>
            <pc:docMk/>
            <pc:sldMk cId="1364566159" sldId="366"/>
            <ac:spMk id="30" creationId="{96F3DC7B-6E46-4388-9E21-CC4AD8EDBCBA}"/>
          </ac:spMkLst>
        </pc:spChg>
        <pc:spChg chg="mod">
          <ac:chgData name="ALDO RAZIEL HERNANDEZ ALVAREZ" userId="5bf40253-5cfa-4473-9e63-9d01842aff24" providerId="ADAL" clId="{D01C0A3A-1335-448E-98F8-F0B2AFD21ED8}" dt="2023-01-17T15:39:29.412" v="1001" actId="404"/>
          <ac:spMkLst>
            <pc:docMk/>
            <pc:sldMk cId="1364566159" sldId="366"/>
            <ac:spMk id="32" creationId="{B9088F01-F88F-4ED2-9ABC-D02F65D6EE90}"/>
          </ac:spMkLst>
        </pc:spChg>
        <pc:spChg chg="mod">
          <ac:chgData name="ALDO RAZIEL HERNANDEZ ALVAREZ" userId="5bf40253-5cfa-4473-9e63-9d01842aff24" providerId="ADAL" clId="{D01C0A3A-1335-448E-98F8-F0B2AFD21ED8}" dt="2023-01-16T22:09:32.174" v="83" actId="20577"/>
          <ac:spMkLst>
            <pc:docMk/>
            <pc:sldMk cId="1364566159" sldId="366"/>
            <ac:spMk id="33" creationId="{4117190F-02BE-416A-A7C1-9242A55B9996}"/>
          </ac:spMkLst>
        </pc:spChg>
        <pc:spChg chg="add mod">
          <ac:chgData name="ALDO RAZIEL HERNANDEZ ALVAREZ" userId="5bf40253-5cfa-4473-9e63-9d01842aff24" providerId="ADAL" clId="{D01C0A3A-1335-448E-98F8-F0B2AFD21ED8}" dt="2023-01-16T22:11:35.901" v="97" actId="20577"/>
          <ac:spMkLst>
            <pc:docMk/>
            <pc:sldMk cId="1364566159" sldId="366"/>
            <ac:spMk id="35" creationId="{91BAE0F7-F3B9-4150-A1B6-178619222239}"/>
          </ac:spMkLst>
        </pc:spChg>
        <pc:spChg chg="add mod">
          <ac:chgData name="ALDO RAZIEL HERNANDEZ ALVAREZ" userId="5bf40253-5cfa-4473-9e63-9d01842aff24" providerId="ADAL" clId="{D01C0A3A-1335-448E-98F8-F0B2AFD21ED8}" dt="2023-01-16T22:07:42.814" v="74" actId="1036"/>
          <ac:spMkLst>
            <pc:docMk/>
            <pc:sldMk cId="1364566159" sldId="366"/>
            <ac:spMk id="37" creationId="{CBFC97AF-F820-49DD-A2F5-E3B30F9D211D}"/>
          </ac:spMkLst>
        </pc:spChg>
        <pc:spChg chg="add mod">
          <ac:chgData name="ALDO RAZIEL HERNANDEZ ALVAREZ" userId="5bf40253-5cfa-4473-9e63-9d01842aff24" providerId="ADAL" clId="{D01C0A3A-1335-448E-98F8-F0B2AFD21ED8}" dt="2023-01-16T22:07:42.814" v="74" actId="1036"/>
          <ac:spMkLst>
            <pc:docMk/>
            <pc:sldMk cId="1364566159" sldId="366"/>
            <ac:spMk id="38" creationId="{54D0E439-4830-452B-A867-0C426A1616BE}"/>
          </ac:spMkLst>
        </pc:spChg>
        <pc:spChg chg="add mod">
          <ac:chgData name="ALDO RAZIEL HERNANDEZ ALVAREZ" userId="5bf40253-5cfa-4473-9e63-9d01842aff24" providerId="ADAL" clId="{D01C0A3A-1335-448E-98F8-F0B2AFD21ED8}" dt="2023-01-16T22:07:42.814" v="74" actId="1036"/>
          <ac:spMkLst>
            <pc:docMk/>
            <pc:sldMk cId="1364566159" sldId="366"/>
            <ac:spMk id="39" creationId="{271F3289-E611-4F30-98C9-DD633AA530FF}"/>
          </ac:spMkLst>
        </pc:spChg>
        <pc:cxnChg chg="add mod">
          <ac:chgData name="ALDO RAZIEL HERNANDEZ ALVAREZ" userId="5bf40253-5cfa-4473-9e63-9d01842aff24" providerId="ADAL" clId="{D01C0A3A-1335-448E-98F8-F0B2AFD21ED8}" dt="2023-01-16T22:07:42.814" v="74" actId="1036"/>
          <ac:cxnSpMkLst>
            <pc:docMk/>
            <pc:sldMk cId="1364566159" sldId="366"/>
            <ac:cxnSpMk id="21" creationId="{84377AFC-743C-4FBF-AA21-33B80D22C51B}"/>
          </ac:cxnSpMkLst>
        </pc:cxnChg>
        <pc:cxnChg chg="add mod">
          <ac:chgData name="ALDO RAZIEL HERNANDEZ ALVAREZ" userId="5bf40253-5cfa-4473-9e63-9d01842aff24" providerId="ADAL" clId="{D01C0A3A-1335-448E-98F8-F0B2AFD21ED8}" dt="2023-01-16T22:07:42.814" v="74" actId="1036"/>
          <ac:cxnSpMkLst>
            <pc:docMk/>
            <pc:sldMk cId="1364566159" sldId="366"/>
            <ac:cxnSpMk id="22" creationId="{A03660C5-A840-4D64-9083-E9EB99588AE0}"/>
          </ac:cxnSpMkLst>
        </pc:cxnChg>
        <pc:cxnChg chg="add mod">
          <ac:chgData name="ALDO RAZIEL HERNANDEZ ALVAREZ" userId="5bf40253-5cfa-4473-9e63-9d01842aff24" providerId="ADAL" clId="{D01C0A3A-1335-448E-98F8-F0B2AFD21ED8}" dt="2023-01-16T22:07:42.814" v="74" actId="1036"/>
          <ac:cxnSpMkLst>
            <pc:docMk/>
            <pc:sldMk cId="1364566159" sldId="366"/>
            <ac:cxnSpMk id="28" creationId="{AF6C0A74-7420-4417-A58A-4DE065F2FCF0}"/>
          </ac:cxnSpMkLst>
        </pc:cxnChg>
        <pc:cxnChg chg="add mod">
          <ac:chgData name="ALDO RAZIEL HERNANDEZ ALVAREZ" userId="5bf40253-5cfa-4473-9e63-9d01842aff24" providerId="ADAL" clId="{D01C0A3A-1335-448E-98F8-F0B2AFD21ED8}" dt="2023-01-16T22:07:42.814" v="74" actId="1036"/>
          <ac:cxnSpMkLst>
            <pc:docMk/>
            <pc:sldMk cId="1364566159" sldId="366"/>
            <ac:cxnSpMk id="29" creationId="{8943097F-DC55-4B98-A588-744DC9E96D17}"/>
          </ac:cxnSpMkLst>
        </pc:cxnChg>
        <pc:cxnChg chg="add mod">
          <ac:chgData name="ALDO RAZIEL HERNANDEZ ALVAREZ" userId="5bf40253-5cfa-4473-9e63-9d01842aff24" providerId="ADAL" clId="{D01C0A3A-1335-448E-98F8-F0B2AFD21ED8}" dt="2023-01-16T22:07:42.814" v="74" actId="1036"/>
          <ac:cxnSpMkLst>
            <pc:docMk/>
            <pc:sldMk cId="1364566159" sldId="366"/>
            <ac:cxnSpMk id="31" creationId="{80F35039-2FC6-44B9-BB93-015881A5C75C}"/>
          </ac:cxnSpMkLst>
        </pc:cxnChg>
        <pc:cxnChg chg="add mod">
          <ac:chgData name="ALDO RAZIEL HERNANDEZ ALVAREZ" userId="5bf40253-5cfa-4473-9e63-9d01842aff24" providerId="ADAL" clId="{D01C0A3A-1335-448E-98F8-F0B2AFD21ED8}" dt="2023-01-16T22:07:42.814" v="74" actId="1036"/>
          <ac:cxnSpMkLst>
            <pc:docMk/>
            <pc:sldMk cId="1364566159" sldId="366"/>
            <ac:cxnSpMk id="36" creationId="{D49F98BA-98CC-446A-AAE3-D0A876A98E59}"/>
          </ac:cxnSpMkLst>
        </pc:cxnChg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3564138989" sldId="366"/>
        </pc:sldMkLst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1139411482" sldId="367"/>
        </pc:sldMkLst>
      </pc:sldChg>
      <pc:sldChg chg="modSp mod">
        <pc:chgData name="ALDO RAZIEL HERNANDEZ ALVAREZ" userId="5bf40253-5cfa-4473-9e63-9d01842aff24" providerId="ADAL" clId="{D01C0A3A-1335-448E-98F8-F0B2AFD21ED8}" dt="2023-01-17T15:39:24.436" v="998" actId="404"/>
        <pc:sldMkLst>
          <pc:docMk/>
          <pc:sldMk cId="1821450856" sldId="367"/>
        </pc:sldMkLst>
        <pc:spChg chg="mod">
          <ac:chgData name="ALDO RAZIEL HERNANDEZ ALVAREZ" userId="5bf40253-5cfa-4473-9e63-9d01842aff24" providerId="ADAL" clId="{D01C0A3A-1335-448E-98F8-F0B2AFD21ED8}" dt="2023-01-17T15:39:24.436" v="998" actId="404"/>
          <ac:spMkLst>
            <pc:docMk/>
            <pc:sldMk cId="1821450856" sldId="367"/>
            <ac:spMk id="32" creationId="{B9088F01-F88F-4ED2-9ABC-D02F65D6EE90}"/>
          </ac:spMkLst>
        </pc:spChg>
        <pc:spChg chg="mod">
          <ac:chgData name="ALDO RAZIEL HERNANDEZ ALVAREZ" userId="5bf40253-5cfa-4473-9e63-9d01842aff24" providerId="ADAL" clId="{D01C0A3A-1335-448E-98F8-F0B2AFD21ED8}" dt="2023-01-16T22:33:02.624" v="529" actId="404"/>
          <ac:spMkLst>
            <pc:docMk/>
            <pc:sldMk cId="1821450856" sldId="367"/>
            <ac:spMk id="33" creationId="{4117190F-02BE-416A-A7C1-9242A55B9996}"/>
          </ac:spMkLst>
        </pc:spChg>
        <pc:spChg chg="mod">
          <ac:chgData name="ALDO RAZIEL HERNANDEZ ALVAREZ" userId="5bf40253-5cfa-4473-9e63-9d01842aff24" providerId="ADAL" clId="{D01C0A3A-1335-448E-98F8-F0B2AFD21ED8}" dt="2023-01-16T22:11:42.965" v="101" actId="20577"/>
          <ac:spMkLst>
            <pc:docMk/>
            <pc:sldMk cId="1821450856" sldId="367"/>
            <ac:spMk id="58" creationId="{33DC53A6-12EF-4457-B291-1282E48C1020}"/>
          </ac:spMkLst>
        </pc:spChg>
        <pc:spChg chg="mod">
          <ac:chgData name="ALDO RAZIEL HERNANDEZ ALVAREZ" userId="5bf40253-5cfa-4473-9e63-9d01842aff24" providerId="ADAL" clId="{D01C0A3A-1335-448E-98F8-F0B2AFD21ED8}" dt="2023-01-16T22:11:40.414" v="99" actId="20577"/>
          <ac:spMkLst>
            <pc:docMk/>
            <pc:sldMk cId="1821450856" sldId="367"/>
            <ac:spMk id="60" creationId="{AE007378-4833-4365-92A4-4419843DB6B2}"/>
          </ac:spMkLst>
        </pc:spChg>
        <pc:spChg chg="mod">
          <ac:chgData name="ALDO RAZIEL HERNANDEZ ALVAREZ" userId="5bf40253-5cfa-4473-9e63-9d01842aff24" providerId="ADAL" clId="{D01C0A3A-1335-448E-98F8-F0B2AFD21ED8}" dt="2023-01-16T22:11:46.132" v="103" actId="20577"/>
          <ac:spMkLst>
            <pc:docMk/>
            <pc:sldMk cId="1821450856" sldId="367"/>
            <ac:spMk id="66" creationId="{9B157F6F-F4BA-44B4-BD51-77AB48B49265}"/>
          </ac:spMkLst>
        </pc:spChg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75896125" sldId="368"/>
        </pc:sldMkLst>
      </pc:sldChg>
      <pc:sldChg chg="addSp modSp mod">
        <pc:chgData name="ALDO RAZIEL HERNANDEZ ALVAREZ" userId="5bf40253-5cfa-4473-9e63-9d01842aff24" providerId="ADAL" clId="{D01C0A3A-1335-448E-98F8-F0B2AFD21ED8}" dt="2023-01-17T15:39:20.204" v="995" actId="404"/>
        <pc:sldMkLst>
          <pc:docMk/>
          <pc:sldMk cId="3097860144" sldId="368"/>
        </pc:sldMkLst>
        <pc:spChg chg="mod">
          <ac:chgData name="ALDO RAZIEL HERNANDEZ ALVAREZ" userId="5bf40253-5cfa-4473-9e63-9d01842aff24" providerId="ADAL" clId="{D01C0A3A-1335-448E-98F8-F0B2AFD21ED8}" dt="2023-01-17T15:39:20.204" v="995" actId="404"/>
          <ac:spMkLst>
            <pc:docMk/>
            <pc:sldMk cId="3097860144" sldId="368"/>
            <ac:spMk id="32" creationId="{B9088F01-F88F-4ED2-9ABC-D02F65D6EE90}"/>
          </ac:spMkLst>
        </pc:spChg>
        <pc:spChg chg="mod">
          <ac:chgData name="ALDO RAZIEL HERNANDEZ ALVAREZ" userId="5bf40253-5cfa-4473-9e63-9d01842aff24" providerId="ADAL" clId="{D01C0A3A-1335-448E-98F8-F0B2AFD21ED8}" dt="2023-01-16T22:14:16.464" v="112" actId="20577"/>
          <ac:spMkLst>
            <pc:docMk/>
            <pc:sldMk cId="3097860144" sldId="368"/>
            <ac:spMk id="33" creationId="{4117190F-02BE-416A-A7C1-9242A55B9996}"/>
          </ac:spMkLst>
        </pc:spChg>
        <pc:spChg chg="add mod">
          <ac:chgData name="ALDO RAZIEL HERNANDEZ ALVAREZ" userId="5bf40253-5cfa-4473-9e63-9d01842aff24" providerId="ADAL" clId="{D01C0A3A-1335-448E-98F8-F0B2AFD21ED8}" dt="2023-01-16T22:16:40.981" v="150" actId="20577"/>
          <ac:spMkLst>
            <pc:docMk/>
            <pc:sldMk cId="3097860144" sldId="368"/>
            <ac:spMk id="39" creationId="{52DF43BD-A1A4-4FED-989F-DA6330632C57}"/>
          </ac:spMkLst>
        </pc:spChg>
        <pc:spChg chg="mod">
          <ac:chgData name="ALDO RAZIEL HERNANDEZ ALVAREZ" userId="5bf40253-5cfa-4473-9e63-9d01842aff24" providerId="ADAL" clId="{D01C0A3A-1335-448E-98F8-F0B2AFD21ED8}" dt="2023-01-16T22:13:13.927" v="107" actId="20577"/>
          <ac:spMkLst>
            <pc:docMk/>
            <pc:sldMk cId="3097860144" sldId="368"/>
            <ac:spMk id="70" creationId="{B0753B61-C5C4-4AD7-8F46-FB132F35F47E}"/>
          </ac:spMkLst>
        </pc:spChg>
        <pc:spChg chg="mod">
          <ac:chgData name="ALDO RAZIEL HERNANDEZ ALVAREZ" userId="5bf40253-5cfa-4473-9e63-9d01842aff24" providerId="ADAL" clId="{D01C0A3A-1335-448E-98F8-F0B2AFD21ED8}" dt="2023-01-16T22:13:10.796" v="105" actId="20577"/>
          <ac:spMkLst>
            <pc:docMk/>
            <pc:sldMk cId="3097860144" sldId="368"/>
            <ac:spMk id="72" creationId="{C562F1A5-2056-4240-BECB-972D228EA067}"/>
          </ac:spMkLst>
        </pc:spChg>
        <pc:spChg chg="mod">
          <ac:chgData name="ALDO RAZIEL HERNANDEZ ALVAREZ" userId="5bf40253-5cfa-4473-9e63-9d01842aff24" providerId="ADAL" clId="{D01C0A3A-1335-448E-98F8-F0B2AFD21ED8}" dt="2023-01-16T22:13:16.870" v="109" actId="20577"/>
          <ac:spMkLst>
            <pc:docMk/>
            <pc:sldMk cId="3097860144" sldId="368"/>
            <ac:spMk id="79" creationId="{C1C73FAF-6250-49A4-A135-1D97E6D55CC8}"/>
          </ac:spMkLst>
        </pc:spChg>
      </pc:sldChg>
      <pc:sldChg chg="del">
        <pc:chgData name="ALDO RAZIEL HERNANDEZ ALVAREZ" userId="5bf40253-5cfa-4473-9e63-9d01842aff24" providerId="ADAL" clId="{D01C0A3A-1335-448E-98F8-F0B2AFD21ED8}" dt="2023-01-17T21:35:18.219" v="2125" actId="2696"/>
        <pc:sldMkLst>
          <pc:docMk/>
          <pc:sldMk cId="365155187" sldId="370"/>
        </pc:sldMkLst>
      </pc:sldChg>
      <pc:sldChg chg="addSp modSp mod">
        <pc:chgData name="ALDO RAZIEL HERNANDEZ ALVAREZ" userId="5bf40253-5cfa-4473-9e63-9d01842aff24" providerId="ADAL" clId="{D01C0A3A-1335-448E-98F8-F0B2AFD21ED8}" dt="2023-01-17T15:39:15.861" v="992" actId="404"/>
        <pc:sldMkLst>
          <pc:docMk/>
          <pc:sldMk cId="894447425" sldId="371"/>
        </pc:sldMkLst>
        <pc:spChg chg="mod">
          <ac:chgData name="ALDO RAZIEL HERNANDEZ ALVAREZ" userId="5bf40253-5cfa-4473-9e63-9d01842aff24" providerId="ADAL" clId="{D01C0A3A-1335-448E-98F8-F0B2AFD21ED8}" dt="2023-01-17T15:39:15.861" v="992" actId="404"/>
          <ac:spMkLst>
            <pc:docMk/>
            <pc:sldMk cId="894447425" sldId="371"/>
            <ac:spMk id="32" creationId="{B9088F01-F88F-4ED2-9ABC-D02F65D6EE90}"/>
          </ac:spMkLst>
        </pc:spChg>
        <pc:spChg chg="mod">
          <ac:chgData name="ALDO RAZIEL HERNANDEZ ALVAREZ" userId="5bf40253-5cfa-4473-9e63-9d01842aff24" providerId="ADAL" clId="{D01C0A3A-1335-448E-98F8-F0B2AFD21ED8}" dt="2023-01-16T22:14:43.605" v="115" actId="20577"/>
          <ac:spMkLst>
            <pc:docMk/>
            <pc:sldMk cId="894447425" sldId="371"/>
            <ac:spMk id="33" creationId="{4117190F-02BE-416A-A7C1-9242A55B9996}"/>
          </ac:spMkLst>
        </pc:spChg>
        <pc:spChg chg="mod">
          <ac:chgData name="ALDO RAZIEL HERNANDEZ ALVAREZ" userId="5bf40253-5cfa-4473-9e63-9d01842aff24" providerId="ADAL" clId="{D01C0A3A-1335-448E-98F8-F0B2AFD21ED8}" dt="2023-01-16T22:14:49.803" v="119" actId="20577"/>
          <ac:spMkLst>
            <pc:docMk/>
            <pc:sldMk cId="894447425" sldId="371"/>
            <ac:spMk id="41" creationId="{414FA605-4423-42CE-B82A-FABB399028ED}"/>
          </ac:spMkLst>
        </pc:spChg>
        <pc:spChg chg="mod">
          <ac:chgData name="ALDO RAZIEL HERNANDEZ ALVAREZ" userId="5bf40253-5cfa-4473-9e63-9d01842aff24" providerId="ADAL" clId="{D01C0A3A-1335-448E-98F8-F0B2AFD21ED8}" dt="2023-01-16T22:14:46.822" v="117" actId="20577"/>
          <ac:spMkLst>
            <pc:docMk/>
            <pc:sldMk cId="894447425" sldId="371"/>
            <ac:spMk id="43" creationId="{DCF872B3-9E87-467F-85D7-DBCBEF192A76}"/>
          </ac:spMkLst>
        </pc:spChg>
        <pc:spChg chg="mod">
          <ac:chgData name="ALDO RAZIEL HERNANDEZ ALVAREZ" userId="5bf40253-5cfa-4473-9e63-9d01842aff24" providerId="ADAL" clId="{D01C0A3A-1335-448E-98F8-F0B2AFD21ED8}" dt="2023-01-16T22:14:52.972" v="121" actId="20577"/>
          <ac:spMkLst>
            <pc:docMk/>
            <pc:sldMk cId="894447425" sldId="371"/>
            <ac:spMk id="50" creationId="{2EE3952A-F902-4497-9119-6CC60FB44F87}"/>
          </ac:spMkLst>
        </pc:spChg>
        <pc:spChg chg="add mod">
          <ac:chgData name="ALDO RAZIEL HERNANDEZ ALVAREZ" userId="5bf40253-5cfa-4473-9e63-9d01842aff24" providerId="ADAL" clId="{D01C0A3A-1335-448E-98F8-F0B2AFD21ED8}" dt="2023-01-16T22:16:49.835" v="153" actId="20577"/>
          <ac:spMkLst>
            <pc:docMk/>
            <pc:sldMk cId="894447425" sldId="371"/>
            <ac:spMk id="57" creationId="{4E5C5130-FB21-4D18-94E2-B8C72596977C}"/>
          </ac:spMkLst>
        </pc:spChg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3441135458" sldId="371"/>
        </pc:sldMkLst>
      </pc:sldChg>
      <pc:sldChg chg="addSp modSp mod">
        <pc:chgData name="ALDO RAZIEL HERNANDEZ ALVAREZ" userId="5bf40253-5cfa-4473-9e63-9d01842aff24" providerId="ADAL" clId="{D01C0A3A-1335-448E-98F8-F0B2AFD21ED8}" dt="2023-01-17T15:39:11.956" v="989" actId="404"/>
        <pc:sldMkLst>
          <pc:docMk/>
          <pc:sldMk cId="838163681" sldId="372"/>
        </pc:sldMkLst>
        <pc:spChg chg="mod">
          <ac:chgData name="ALDO RAZIEL HERNANDEZ ALVAREZ" userId="5bf40253-5cfa-4473-9e63-9d01842aff24" providerId="ADAL" clId="{D01C0A3A-1335-448E-98F8-F0B2AFD21ED8}" dt="2023-01-16T22:15:38.598" v="128" actId="20577"/>
          <ac:spMkLst>
            <pc:docMk/>
            <pc:sldMk cId="838163681" sldId="372"/>
            <ac:spMk id="23" creationId="{B0C4423C-471A-4547-A20E-9E8A4733C990}"/>
          </ac:spMkLst>
        </pc:spChg>
        <pc:spChg chg="mod">
          <ac:chgData name="ALDO RAZIEL HERNANDEZ ALVAREZ" userId="5bf40253-5cfa-4473-9e63-9d01842aff24" providerId="ADAL" clId="{D01C0A3A-1335-448E-98F8-F0B2AFD21ED8}" dt="2023-01-16T22:15:35.572" v="126" actId="20577"/>
          <ac:spMkLst>
            <pc:docMk/>
            <pc:sldMk cId="838163681" sldId="372"/>
            <ac:spMk id="25" creationId="{7A8D56B6-77E6-4AA1-B2D1-6E6D49ACD62C}"/>
          </ac:spMkLst>
        </pc:spChg>
        <pc:spChg chg="mod">
          <ac:chgData name="ALDO RAZIEL HERNANDEZ ALVAREZ" userId="5bf40253-5cfa-4473-9e63-9d01842aff24" providerId="ADAL" clId="{D01C0A3A-1335-448E-98F8-F0B2AFD21ED8}" dt="2023-01-17T15:39:11.956" v="989" actId="404"/>
          <ac:spMkLst>
            <pc:docMk/>
            <pc:sldMk cId="838163681" sldId="372"/>
            <ac:spMk id="32" creationId="{B9088F01-F88F-4ED2-9ABC-D02F65D6EE90}"/>
          </ac:spMkLst>
        </pc:spChg>
        <pc:spChg chg="mod">
          <ac:chgData name="ALDO RAZIEL HERNANDEZ ALVAREZ" userId="5bf40253-5cfa-4473-9e63-9d01842aff24" providerId="ADAL" clId="{D01C0A3A-1335-448E-98F8-F0B2AFD21ED8}" dt="2023-01-16T22:15:32.148" v="124" actId="20577"/>
          <ac:spMkLst>
            <pc:docMk/>
            <pc:sldMk cId="838163681" sldId="372"/>
            <ac:spMk id="33" creationId="{4117190F-02BE-416A-A7C1-9242A55B9996}"/>
          </ac:spMkLst>
        </pc:spChg>
        <pc:spChg chg="mod">
          <ac:chgData name="ALDO RAZIEL HERNANDEZ ALVAREZ" userId="5bf40253-5cfa-4473-9e63-9d01842aff24" providerId="ADAL" clId="{D01C0A3A-1335-448E-98F8-F0B2AFD21ED8}" dt="2023-01-16T22:15:42.190" v="130" actId="20577"/>
          <ac:spMkLst>
            <pc:docMk/>
            <pc:sldMk cId="838163681" sldId="372"/>
            <ac:spMk id="35" creationId="{9E3CF04A-0EA4-4ABC-BCCC-DF7BD056DD5D}"/>
          </ac:spMkLst>
        </pc:spChg>
        <pc:spChg chg="add mod">
          <ac:chgData name="ALDO RAZIEL HERNANDEZ ALVAREZ" userId="5bf40253-5cfa-4473-9e63-9d01842aff24" providerId="ADAL" clId="{D01C0A3A-1335-448E-98F8-F0B2AFD21ED8}" dt="2023-01-16T22:16:55.659" v="156" actId="20577"/>
          <ac:spMkLst>
            <pc:docMk/>
            <pc:sldMk cId="838163681" sldId="372"/>
            <ac:spMk id="42" creationId="{4D95A3BA-54BE-4279-80E6-7D96BE0C3500}"/>
          </ac:spMkLst>
        </pc:spChg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2542196948" sldId="372"/>
        </pc:sldMkLst>
      </pc:sldChg>
      <pc:sldChg chg="del">
        <pc:chgData name="ALDO RAZIEL HERNANDEZ ALVAREZ" userId="5bf40253-5cfa-4473-9e63-9d01842aff24" providerId="ADAL" clId="{D01C0A3A-1335-448E-98F8-F0B2AFD21ED8}" dt="2023-01-16T22:02:28.430" v="2" actId="2696"/>
        <pc:sldMkLst>
          <pc:docMk/>
          <pc:sldMk cId="2060886667" sldId="373"/>
        </pc:sldMkLst>
      </pc:sldChg>
      <pc:sldChg chg="addSp modSp mod">
        <pc:chgData name="ALDO RAZIEL HERNANDEZ ALVAREZ" userId="5bf40253-5cfa-4473-9e63-9d01842aff24" providerId="ADAL" clId="{D01C0A3A-1335-448E-98F8-F0B2AFD21ED8}" dt="2023-01-17T15:39:07.189" v="986" actId="404"/>
        <pc:sldMkLst>
          <pc:docMk/>
          <pc:sldMk cId="3877440416" sldId="373"/>
        </pc:sldMkLst>
        <pc:spChg chg="mod">
          <ac:chgData name="ALDO RAZIEL HERNANDEZ ALVAREZ" userId="5bf40253-5cfa-4473-9e63-9d01842aff24" providerId="ADAL" clId="{D01C0A3A-1335-448E-98F8-F0B2AFD21ED8}" dt="2023-01-16T22:16:08.415" v="137" actId="20577"/>
          <ac:spMkLst>
            <pc:docMk/>
            <pc:sldMk cId="3877440416" sldId="373"/>
            <ac:spMk id="23" creationId="{3C371B0E-2D1E-48DC-9881-A307F2C5E2BE}"/>
          </ac:spMkLst>
        </pc:spChg>
        <pc:spChg chg="mod">
          <ac:chgData name="ALDO RAZIEL HERNANDEZ ALVAREZ" userId="5bf40253-5cfa-4473-9e63-9d01842aff24" providerId="ADAL" clId="{D01C0A3A-1335-448E-98F8-F0B2AFD21ED8}" dt="2023-01-16T22:16:05.717" v="135" actId="20577"/>
          <ac:spMkLst>
            <pc:docMk/>
            <pc:sldMk cId="3877440416" sldId="373"/>
            <ac:spMk id="25" creationId="{57B95A3F-59AF-47EB-9C5A-CF52E4D7E50B}"/>
          </ac:spMkLst>
        </pc:spChg>
        <pc:spChg chg="mod">
          <ac:chgData name="ALDO RAZIEL HERNANDEZ ALVAREZ" userId="5bf40253-5cfa-4473-9e63-9d01842aff24" providerId="ADAL" clId="{D01C0A3A-1335-448E-98F8-F0B2AFD21ED8}" dt="2023-01-17T15:39:07.189" v="986" actId="404"/>
          <ac:spMkLst>
            <pc:docMk/>
            <pc:sldMk cId="3877440416" sldId="373"/>
            <ac:spMk id="32" creationId="{B9088F01-F88F-4ED2-9ABC-D02F65D6EE90}"/>
          </ac:spMkLst>
        </pc:spChg>
        <pc:spChg chg="mod">
          <ac:chgData name="ALDO RAZIEL HERNANDEZ ALVAREZ" userId="5bf40253-5cfa-4473-9e63-9d01842aff24" providerId="ADAL" clId="{D01C0A3A-1335-448E-98F8-F0B2AFD21ED8}" dt="2023-01-16T22:16:02.284" v="133" actId="20577"/>
          <ac:spMkLst>
            <pc:docMk/>
            <pc:sldMk cId="3877440416" sldId="373"/>
            <ac:spMk id="33" creationId="{4117190F-02BE-416A-A7C1-9242A55B9996}"/>
          </ac:spMkLst>
        </pc:spChg>
        <pc:spChg chg="mod">
          <ac:chgData name="ALDO RAZIEL HERNANDEZ ALVAREZ" userId="5bf40253-5cfa-4473-9e63-9d01842aff24" providerId="ADAL" clId="{D01C0A3A-1335-448E-98F8-F0B2AFD21ED8}" dt="2023-01-16T22:16:11.277" v="139" actId="20577"/>
          <ac:spMkLst>
            <pc:docMk/>
            <pc:sldMk cId="3877440416" sldId="373"/>
            <ac:spMk id="35" creationId="{E27EF3F0-DBAF-452D-9B50-C9CE0DF7CCA5}"/>
          </ac:spMkLst>
        </pc:spChg>
        <pc:spChg chg="add mod">
          <ac:chgData name="ALDO RAZIEL HERNANDEZ ALVAREZ" userId="5bf40253-5cfa-4473-9e63-9d01842aff24" providerId="ADAL" clId="{D01C0A3A-1335-448E-98F8-F0B2AFD21ED8}" dt="2023-01-16T22:17:01.147" v="159" actId="20577"/>
          <ac:spMkLst>
            <pc:docMk/>
            <pc:sldMk cId="3877440416" sldId="373"/>
            <ac:spMk id="42" creationId="{48EBDCCE-44FC-44A2-88A5-C724D51F566C}"/>
          </ac:spMkLst>
        </pc:spChg>
      </pc:sldChg>
      <pc:sldChg chg="modSp add mod">
        <pc:chgData name="ALDO RAZIEL HERNANDEZ ALVAREZ" userId="5bf40253-5cfa-4473-9e63-9d01842aff24" providerId="ADAL" clId="{D01C0A3A-1335-448E-98F8-F0B2AFD21ED8}" dt="2023-01-17T15:38:55.236" v="982" actId="404"/>
        <pc:sldMkLst>
          <pc:docMk/>
          <pc:sldMk cId="2459192003" sldId="374"/>
        </pc:sldMkLst>
        <pc:spChg chg="mod">
          <ac:chgData name="ALDO RAZIEL HERNANDEZ ALVAREZ" userId="5bf40253-5cfa-4473-9e63-9d01842aff24" providerId="ADAL" clId="{D01C0A3A-1335-448E-98F8-F0B2AFD21ED8}" dt="2023-01-17T15:38:55.236" v="982" actId="404"/>
          <ac:spMkLst>
            <pc:docMk/>
            <pc:sldMk cId="2459192003" sldId="374"/>
            <ac:spMk id="30" creationId="{028CB794-E2E1-4693-A296-40BB78AF23B0}"/>
          </ac:spMkLst>
        </pc:spChg>
      </pc:sldChg>
      <pc:sldChg chg="modSp add del mod">
        <pc:chgData name="ALDO RAZIEL HERNANDEZ ALVAREZ" userId="5bf40253-5cfa-4473-9e63-9d01842aff24" providerId="ADAL" clId="{D01C0A3A-1335-448E-98F8-F0B2AFD21ED8}" dt="2023-01-16T22:29:04.203" v="405" actId="2696"/>
        <pc:sldMkLst>
          <pc:docMk/>
          <pc:sldMk cId="3781050252" sldId="374"/>
        </pc:sldMkLst>
        <pc:spChg chg="mod">
          <ac:chgData name="ALDO RAZIEL HERNANDEZ ALVAREZ" userId="5bf40253-5cfa-4473-9e63-9d01842aff24" providerId="ADAL" clId="{D01C0A3A-1335-448E-98F8-F0B2AFD21ED8}" dt="2023-01-16T22:28:56.693" v="404" actId="6549"/>
          <ac:spMkLst>
            <pc:docMk/>
            <pc:sldMk cId="3781050252" sldId="374"/>
            <ac:spMk id="31" creationId="{6B501192-A0B0-4160-8855-D05E6DECF71D}"/>
          </ac:spMkLst>
        </pc:spChg>
      </pc:sldChg>
      <pc:sldChg chg="modSp add mod">
        <pc:chgData name="ALDO RAZIEL HERNANDEZ ALVAREZ" userId="5bf40253-5cfa-4473-9e63-9d01842aff24" providerId="ADAL" clId="{D01C0A3A-1335-448E-98F8-F0B2AFD21ED8}" dt="2023-01-17T15:38:39.276" v="977" actId="404"/>
        <pc:sldMkLst>
          <pc:docMk/>
          <pc:sldMk cId="1815741933" sldId="375"/>
        </pc:sldMkLst>
        <pc:spChg chg="mod">
          <ac:chgData name="ALDO RAZIEL HERNANDEZ ALVAREZ" userId="5bf40253-5cfa-4473-9e63-9d01842aff24" providerId="ADAL" clId="{D01C0A3A-1335-448E-98F8-F0B2AFD21ED8}" dt="2023-01-17T15:38:39.276" v="977" actId="404"/>
          <ac:spMkLst>
            <pc:docMk/>
            <pc:sldMk cId="1815741933" sldId="375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6T22:53:14.678" v="959" actId="113"/>
          <ac:spMkLst>
            <pc:docMk/>
            <pc:sldMk cId="1815741933" sldId="375"/>
            <ac:spMk id="31" creationId="{6B501192-A0B0-4160-8855-D05E6DECF71D}"/>
          </ac:spMkLst>
        </pc:spChg>
      </pc:sldChg>
      <pc:sldChg chg="modSp add mod">
        <pc:chgData name="ALDO RAZIEL HERNANDEZ ALVAREZ" userId="5bf40253-5cfa-4473-9e63-9d01842aff24" providerId="ADAL" clId="{D01C0A3A-1335-448E-98F8-F0B2AFD21ED8}" dt="2023-01-16T22:52:39.563" v="938" actId="6549"/>
        <pc:sldMkLst>
          <pc:docMk/>
          <pc:sldMk cId="1115650951" sldId="376"/>
        </pc:sldMkLst>
        <pc:spChg chg="mod">
          <ac:chgData name="ALDO RAZIEL HERNANDEZ ALVAREZ" userId="5bf40253-5cfa-4473-9e63-9d01842aff24" providerId="ADAL" clId="{D01C0A3A-1335-448E-98F8-F0B2AFD21ED8}" dt="2023-01-16T22:49:28.387" v="792" actId="404"/>
          <ac:spMkLst>
            <pc:docMk/>
            <pc:sldMk cId="1115650951" sldId="376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6T22:52:39.563" v="938" actId="6549"/>
          <ac:spMkLst>
            <pc:docMk/>
            <pc:sldMk cId="1115650951" sldId="376"/>
            <ac:spMk id="31" creationId="{6B501192-A0B0-4160-8855-D05E6DECF71D}"/>
          </ac:spMkLst>
        </pc:spChg>
      </pc:sldChg>
      <pc:sldChg chg="modSp add mod addCm modCm">
        <pc:chgData name="ALDO RAZIEL HERNANDEZ ALVAREZ" userId="5bf40253-5cfa-4473-9e63-9d01842aff24" providerId="ADAL" clId="{D01C0A3A-1335-448E-98F8-F0B2AFD21ED8}" dt="2023-01-17T23:17:06.993" v="2127" actId="2056"/>
        <pc:sldMkLst>
          <pc:docMk/>
          <pc:sldMk cId="950039754" sldId="377"/>
        </pc:sldMkLst>
        <pc:spChg chg="mod">
          <ac:chgData name="ALDO RAZIEL HERNANDEZ ALVAREZ" userId="5bf40253-5cfa-4473-9e63-9d01842aff24" providerId="ADAL" clId="{D01C0A3A-1335-448E-98F8-F0B2AFD21ED8}" dt="2023-01-17T15:38:07.863" v="975" actId="20577"/>
          <ac:spMkLst>
            <pc:docMk/>
            <pc:sldMk cId="950039754" sldId="377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7T21:34:44.293" v="2124" actId="113"/>
          <ac:spMkLst>
            <pc:docMk/>
            <pc:sldMk cId="950039754" sldId="377"/>
            <ac:spMk id="31" creationId="{6B501192-A0B0-4160-8855-D05E6DECF71D}"/>
          </ac:spMkLst>
        </pc:spChg>
      </pc:sldChg>
      <pc:sldChg chg="modSp add mod">
        <pc:chgData name="ALDO RAZIEL HERNANDEZ ALVAREZ" userId="5bf40253-5cfa-4473-9e63-9d01842aff24" providerId="ADAL" clId="{D01C0A3A-1335-448E-98F8-F0B2AFD21ED8}" dt="2023-01-17T21:14:00.342" v="1424" actId="20577"/>
        <pc:sldMkLst>
          <pc:docMk/>
          <pc:sldMk cId="56603047" sldId="378"/>
        </pc:sldMkLst>
        <pc:spChg chg="mod">
          <ac:chgData name="ALDO RAZIEL HERNANDEZ ALVAREZ" userId="5bf40253-5cfa-4473-9e63-9d01842aff24" providerId="ADAL" clId="{D01C0A3A-1335-448E-98F8-F0B2AFD21ED8}" dt="2023-01-17T21:10:39.207" v="1113" actId="20577"/>
          <ac:spMkLst>
            <pc:docMk/>
            <pc:sldMk cId="56603047" sldId="378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7T21:14:00.342" v="1424" actId="20577"/>
          <ac:spMkLst>
            <pc:docMk/>
            <pc:sldMk cId="56603047" sldId="378"/>
            <ac:spMk id="31" creationId="{6B501192-A0B0-4160-8855-D05E6DECF71D}"/>
          </ac:spMkLst>
        </pc:spChg>
      </pc:sldChg>
      <pc:sldChg chg="modSp add mod">
        <pc:chgData name="ALDO RAZIEL HERNANDEZ ALVAREZ" userId="5bf40253-5cfa-4473-9e63-9d01842aff24" providerId="ADAL" clId="{D01C0A3A-1335-448E-98F8-F0B2AFD21ED8}" dt="2023-01-17T21:15:41.350" v="1545" actId="20577"/>
        <pc:sldMkLst>
          <pc:docMk/>
          <pc:sldMk cId="575027100" sldId="379"/>
        </pc:sldMkLst>
        <pc:spChg chg="mod">
          <ac:chgData name="ALDO RAZIEL HERNANDEZ ALVAREZ" userId="5bf40253-5cfa-4473-9e63-9d01842aff24" providerId="ADAL" clId="{D01C0A3A-1335-448E-98F8-F0B2AFD21ED8}" dt="2023-01-17T21:15:12.057" v="1444" actId="20577"/>
          <ac:spMkLst>
            <pc:docMk/>
            <pc:sldMk cId="575027100" sldId="379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7T21:15:41.350" v="1545" actId="20577"/>
          <ac:spMkLst>
            <pc:docMk/>
            <pc:sldMk cId="575027100" sldId="379"/>
            <ac:spMk id="31" creationId="{6B501192-A0B0-4160-8855-D05E6DECF71D}"/>
          </ac:spMkLst>
        </pc:spChg>
      </pc:sldChg>
      <pc:sldChg chg="modSp add mod ord addCm">
        <pc:chgData name="ALDO RAZIEL HERNANDEZ ALVAREZ" userId="5bf40253-5cfa-4473-9e63-9d01842aff24" providerId="ADAL" clId="{D01C0A3A-1335-448E-98F8-F0B2AFD21ED8}" dt="2023-01-17T21:22:13.317" v="1764"/>
        <pc:sldMkLst>
          <pc:docMk/>
          <pc:sldMk cId="4159128148" sldId="380"/>
        </pc:sldMkLst>
        <pc:spChg chg="mod">
          <ac:chgData name="ALDO RAZIEL HERNANDEZ ALVAREZ" userId="5bf40253-5cfa-4473-9e63-9d01842aff24" providerId="ADAL" clId="{D01C0A3A-1335-448E-98F8-F0B2AFD21ED8}" dt="2023-01-17T21:17:44.192" v="1581" actId="20577"/>
          <ac:spMkLst>
            <pc:docMk/>
            <pc:sldMk cId="4159128148" sldId="380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7T21:21:02.917" v="1763" actId="113"/>
          <ac:spMkLst>
            <pc:docMk/>
            <pc:sldMk cId="4159128148" sldId="380"/>
            <ac:spMk id="31" creationId="{6B501192-A0B0-4160-8855-D05E6DECF71D}"/>
          </ac:spMkLst>
        </pc:spChg>
      </pc:sldChg>
      <pc:sldChg chg="modSp add mod">
        <pc:chgData name="ALDO RAZIEL HERNANDEZ ALVAREZ" userId="5bf40253-5cfa-4473-9e63-9d01842aff24" providerId="ADAL" clId="{D01C0A3A-1335-448E-98F8-F0B2AFD21ED8}" dt="2023-01-17T21:27:55.133" v="1902" actId="20577"/>
        <pc:sldMkLst>
          <pc:docMk/>
          <pc:sldMk cId="2998790959" sldId="381"/>
        </pc:sldMkLst>
        <pc:spChg chg="mod">
          <ac:chgData name="ALDO RAZIEL HERNANDEZ ALVAREZ" userId="5bf40253-5cfa-4473-9e63-9d01842aff24" providerId="ADAL" clId="{D01C0A3A-1335-448E-98F8-F0B2AFD21ED8}" dt="2023-01-17T21:27:55.133" v="1902" actId="20577"/>
          <ac:spMkLst>
            <pc:docMk/>
            <pc:sldMk cId="2998790959" sldId="381"/>
            <ac:spMk id="30" creationId="{028CB794-E2E1-4693-A296-40BB78AF23B0}"/>
          </ac:spMkLst>
        </pc:spChg>
        <pc:spChg chg="mod">
          <ac:chgData name="ALDO RAZIEL HERNANDEZ ALVAREZ" userId="5bf40253-5cfa-4473-9e63-9d01842aff24" providerId="ADAL" clId="{D01C0A3A-1335-448E-98F8-F0B2AFD21ED8}" dt="2023-01-17T21:27:40.534" v="1892" actId="20577"/>
          <ac:spMkLst>
            <pc:docMk/>
            <pc:sldMk cId="2998790959" sldId="381"/>
            <ac:spMk id="31" creationId="{6B501192-A0B0-4160-8855-D05E6DECF71D}"/>
          </ac:spMkLst>
        </pc:spChg>
      </pc:sldChg>
      <pc:sldMasterChg chg="delSldLayout">
        <pc:chgData name="ALDO RAZIEL HERNANDEZ ALVAREZ" userId="5bf40253-5cfa-4473-9e63-9d01842aff24" providerId="ADAL" clId="{D01C0A3A-1335-448E-98F8-F0B2AFD21ED8}" dt="2023-01-17T21:35:18.219" v="2125" actId="2696"/>
        <pc:sldMasterMkLst>
          <pc:docMk/>
          <pc:sldMasterMk cId="0" sldId="2147483658"/>
        </pc:sldMasterMkLst>
        <pc:sldLayoutChg chg="del">
          <pc:chgData name="ALDO RAZIEL HERNANDEZ ALVAREZ" userId="5bf40253-5cfa-4473-9e63-9d01842aff24" providerId="ADAL" clId="{D01C0A3A-1335-448E-98F8-F0B2AFD21ED8}" dt="2023-01-17T21:35:18.219" v="2125" actId="2696"/>
          <pc:sldLayoutMkLst>
            <pc:docMk/>
            <pc:sldMasterMk cId="0" sldId="2147483658"/>
            <pc:sldLayoutMk cId="0" sldId="2147483649"/>
          </pc:sldLayoutMkLst>
        </pc:sldLayoutChg>
        <pc:sldLayoutChg chg="del">
          <pc:chgData name="ALDO RAZIEL HERNANDEZ ALVAREZ" userId="5bf40253-5cfa-4473-9e63-9d01842aff24" providerId="ADAL" clId="{D01C0A3A-1335-448E-98F8-F0B2AFD21ED8}" dt="2023-01-17T21:35:18.219" v="2125" actId="2696"/>
          <pc:sldLayoutMkLst>
            <pc:docMk/>
            <pc:sldMasterMk cId="0" sldId="2147483658"/>
            <pc:sldLayoutMk cId="0" sldId="2147483651"/>
          </pc:sldLayoutMkLst>
        </pc:sldLayoutChg>
        <pc:sldLayoutChg chg="del">
          <pc:chgData name="ALDO RAZIEL HERNANDEZ ALVAREZ" userId="5bf40253-5cfa-4473-9e63-9d01842aff24" providerId="ADAL" clId="{D01C0A3A-1335-448E-98F8-F0B2AFD21ED8}" dt="2023-01-17T21:35:18.219" v="2125" actId="2696"/>
          <pc:sldLayoutMkLst>
            <pc:docMk/>
            <pc:sldMasterMk cId="0" sldId="2147483658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** Agregar definiciones</a:t>
            </a: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4526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4642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8389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2337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439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541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3535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5580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c0d2a5a07d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c0d2a5a07d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3561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115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4672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9190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3092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4156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0173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841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-150" y="4156675"/>
            <a:ext cx="9144000" cy="276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-150" y="0"/>
            <a:ext cx="9144000" cy="415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7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44425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861613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878801" y="1548525"/>
            <a:ext cx="1918800" cy="32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▹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▸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⬩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⬞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8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1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ource Sans Pro"/>
              <a:buChar char="▹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⬞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12"/>
          <p:cNvGrpSpPr/>
          <p:nvPr/>
        </p:nvGrpSpPr>
        <p:grpSpPr>
          <a:xfrm>
            <a:off x="6533474" y="417731"/>
            <a:ext cx="2120985" cy="4361089"/>
            <a:chOff x="5160100" y="1609475"/>
            <a:chExt cx="975300" cy="2005375"/>
          </a:xfrm>
        </p:grpSpPr>
        <p:sp>
          <p:nvSpPr>
            <p:cNvPr id="70" name="Google Shape;70;p12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2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0A9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" name="Google Shape;72;p12"/>
          <p:cNvSpPr txBox="1">
            <a:spLocks noGrp="1"/>
          </p:cNvSpPr>
          <p:nvPr>
            <p:ph type="ctrTitle"/>
          </p:nvPr>
        </p:nvSpPr>
        <p:spPr>
          <a:xfrm>
            <a:off x="1030637" y="410705"/>
            <a:ext cx="5530550" cy="309608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/>
              <a:t>Taller sobre el Manual del Sistema Estadístico de los Seguros de Gastos Médicos</a:t>
            </a:r>
            <a:endParaRPr sz="4400" b="1" dirty="0"/>
          </a:p>
        </p:txBody>
      </p:sp>
      <p:grpSp>
        <p:nvGrpSpPr>
          <p:cNvPr id="73" name="Google Shape;73;p12"/>
          <p:cNvGrpSpPr/>
          <p:nvPr/>
        </p:nvGrpSpPr>
        <p:grpSpPr>
          <a:xfrm>
            <a:off x="7859064" y="996386"/>
            <a:ext cx="433800" cy="433800"/>
            <a:chOff x="5382800" y="412975"/>
            <a:chExt cx="433800" cy="433800"/>
          </a:xfrm>
        </p:grpSpPr>
        <p:sp>
          <p:nvSpPr>
            <p:cNvPr id="74" name="Google Shape;74;p12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Google Shape;72;p12">
            <a:extLst>
              <a:ext uri="{FF2B5EF4-FFF2-40B4-BE49-F238E27FC236}">
                <a16:creationId xmlns:a16="http://schemas.microsoft.com/office/drawing/2014/main" id="{FB5944F5-4360-408F-B8B4-CFB04C2B6917}"/>
              </a:ext>
            </a:extLst>
          </p:cNvPr>
          <p:cNvSpPr txBox="1">
            <a:spLocks/>
          </p:cNvSpPr>
          <p:nvPr/>
        </p:nvSpPr>
        <p:spPr>
          <a:xfrm>
            <a:off x="737461" y="4192292"/>
            <a:ext cx="5438614" cy="861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algn="ctr"/>
            <a:r>
              <a:rPr lang="es-MX" sz="4400" dirty="0">
                <a:solidFill>
                  <a:srgbClr val="0DB7C4"/>
                </a:solidFill>
              </a:rPr>
              <a:t>2022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CF48345-4D51-4CD2-AF6B-3B83D85D8795}"/>
              </a:ext>
            </a:extLst>
          </p:cNvPr>
          <p:cNvCxnSpPr>
            <a:cxnSpLocks/>
          </p:cNvCxnSpPr>
          <p:nvPr/>
        </p:nvCxnSpPr>
        <p:spPr>
          <a:xfrm>
            <a:off x="1114951" y="4227682"/>
            <a:ext cx="5254852" cy="0"/>
          </a:xfrm>
          <a:prstGeom prst="line">
            <a:avLst/>
          </a:prstGeom>
          <a:ln w="19050">
            <a:solidFill>
              <a:srgbClr val="0DB7C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04BDF8E-8128-40E7-A015-EE7E7F49B42B}"/>
              </a:ext>
            </a:extLst>
          </p:cNvPr>
          <p:cNvCxnSpPr>
            <a:cxnSpLocks/>
          </p:cNvCxnSpPr>
          <p:nvPr/>
        </p:nvCxnSpPr>
        <p:spPr>
          <a:xfrm>
            <a:off x="1120118" y="4039119"/>
            <a:ext cx="5254852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Monto de la reclamación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El monto de la reclamación se debe reportar </a:t>
            </a:r>
            <a:r>
              <a:rPr lang="es-MX" sz="1600" b="1" dirty="0"/>
              <a:t>neto de deducible y coaseguro</a:t>
            </a:r>
            <a:r>
              <a:rPr lang="es-MX" sz="1600" dirty="0"/>
              <a:t>.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La suma del </a:t>
            </a:r>
            <a:r>
              <a:rPr lang="es-MX" sz="1600" b="1" dirty="0"/>
              <a:t>monto reclamado</a:t>
            </a:r>
            <a:r>
              <a:rPr lang="es-MX" sz="1600" dirty="0"/>
              <a:t> más el monto de deducible más el monto de coaseguro debe ser </a:t>
            </a:r>
            <a:r>
              <a:rPr lang="es-MX" sz="1600" b="1" dirty="0"/>
              <a:t>mayor</a:t>
            </a:r>
            <a:r>
              <a:rPr lang="es-MX" sz="1600" dirty="0"/>
              <a:t> a 500. (Nota: esta validación es a nivel reclamación y aplica para gastos hospitalarios)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Se </a:t>
            </a:r>
            <a:r>
              <a:rPr lang="es-MX" sz="1600" b="1" dirty="0"/>
              <a:t>elimina</a:t>
            </a:r>
            <a:r>
              <a:rPr lang="es-MX" sz="1600" dirty="0"/>
              <a:t> la siguiente validación: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el </a:t>
            </a:r>
            <a:r>
              <a:rPr lang="es-MX" sz="1600" b="1" dirty="0"/>
              <a:t>monto reclamado</a:t>
            </a:r>
            <a:r>
              <a:rPr lang="es-MX" sz="1600" dirty="0"/>
              <a:t> es mayor a cero entonces el monto reclamado debe ser mayor o igual a la suma del monto de deducible y el monto de coaseguro.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1815741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Monto pagado de la reclamación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800" dirty="0"/>
              <a:t>El monto pagado de la reclamación se debe reportar </a:t>
            </a:r>
            <a:r>
              <a:rPr lang="es-MX" sz="1800" b="1" dirty="0"/>
              <a:t>neto de deducible y coaseguro</a:t>
            </a:r>
            <a:r>
              <a:rPr lang="es-MX" sz="1800" dirty="0"/>
              <a:t>.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La suma del </a:t>
            </a:r>
            <a:r>
              <a:rPr lang="es-MX" sz="1800" b="1" dirty="0"/>
              <a:t>monto pagado</a:t>
            </a:r>
            <a:r>
              <a:rPr lang="es-MX" sz="1800" dirty="0"/>
              <a:t> más el monto de deducible más el monto de coaseguro debe ser </a:t>
            </a:r>
            <a:r>
              <a:rPr lang="es-MX" sz="1800" b="1" dirty="0"/>
              <a:t>mayor</a:t>
            </a:r>
            <a:r>
              <a:rPr lang="es-MX" sz="1800" dirty="0"/>
              <a:t> a 500. (Nota: esta validación es a nivel reclamación y aplica para gastos hospitalarios)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8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1115650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emitida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la póliza se emitió en el año de reporte y la moneda es nacional entonces la </a:t>
            </a:r>
            <a:r>
              <a:rPr lang="es-MX" sz="1600" b="1" dirty="0"/>
              <a:t>prima emitida</a:t>
            </a:r>
            <a:r>
              <a:rPr lang="es-MX" sz="1600" dirty="0"/>
              <a:t> debe ser </a:t>
            </a:r>
            <a:r>
              <a:rPr lang="es-MX" sz="1600" b="1" dirty="0"/>
              <a:t>mayor</a:t>
            </a:r>
            <a:r>
              <a:rPr lang="es-MX" sz="1600" dirty="0"/>
              <a:t> o </a:t>
            </a:r>
            <a:r>
              <a:rPr lang="es-MX" sz="1600" b="1" dirty="0"/>
              <a:t>igual</a:t>
            </a:r>
            <a:r>
              <a:rPr lang="es-MX" sz="1600" dirty="0"/>
              <a:t> a 0.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la póliza se emitió en el año de reporte, la moneda es nacional y el estatus es </a:t>
            </a:r>
            <a:r>
              <a:rPr lang="es-MX" sz="1600" b="1" dirty="0"/>
              <a:t>igual</a:t>
            </a:r>
            <a:r>
              <a:rPr lang="es-MX" sz="1600" dirty="0"/>
              <a:t> a cancelada (clave 3) entonces la </a:t>
            </a:r>
            <a:r>
              <a:rPr lang="es-MX" sz="1600" b="1" dirty="0"/>
              <a:t>prima emitida</a:t>
            </a:r>
            <a:r>
              <a:rPr lang="es-MX" sz="1600" dirty="0"/>
              <a:t> debe ser </a:t>
            </a:r>
            <a:r>
              <a:rPr lang="es-MX" sz="1600" b="1" dirty="0"/>
              <a:t>igual</a:t>
            </a:r>
            <a:r>
              <a:rPr lang="es-MX" sz="1600" dirty="0"/>
              <a:t> a 0.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la póliza se emitió en el año de reporte y el certificado es </a:t>
            </a:r>
            <a:r>
              <a:rPr lang="es-MX" sz="1600" b="1" dirty="0"/>
              <a:t>distinto</a:t>
            </a:r>
            <a:r>
              <a:rPr lang="es-MX" sz="1600" dirty="0"/>
              <a:t> de cancelada (clave 3) entonces la prima emitida debe ser </a:t>
            </a:r>
            <a:r>
              <a:rPr lang="es-MX" sz="1600" b="1" dirty="0"/>
              <a:t>mayor</a:t>
            </a:r>
            <a:r>
              <a:rPr lang="es-MX" sz="1600" dirty="0"/>
              <a:t> a 0.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76200">
              <a:spcBef>
                <a:spcPts val="600"/>
              </a:spcBef>
              <a:buSzPts val="2400"/>
            </a:pPr>
            <a:endParaRPr lang="es-MX" sz="16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950039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Coberturas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En la tabla de emisión solo se deben reportar las coberturas que tengan un cobro adicional a la cobertura básica.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Se agrega la cobertura de “</a:t>
            </a:r>
            <a:r>
              <a:rPr lang="es-MX" sz="1800" b="1" dirty="0"/>
              <a:t>Servicio de asistencia</a:t>
            </a:r>
            <a:r>
              <a:rPr lang="es-MX" sz="1800" dirty="0"/>
              <a:t>” (clave 13).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8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Si la cobertura es igual a exención de deducible (clave 11) o servicio de asistencia (clave 13)  entonces la suma asegurada debe ser igual a 0.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56603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Reclamación inicial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800" dirty="0"/>
              <a:t>Se clasificará como reclamación inicial a la primera reclamación que sea procedente o pagada.</a:t>
            </a:r>
          </a:p>
          <a:p>
            <a:pPr marL="76200" algn="just">
              <a:spcBef>
                <a:spcPts val="600"/>
              </a:spcBef>
              <a:buSzPts val="2400"/>
            </a:pPr>
            <a:endParaRPr lang="es-MX" sz="18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575027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Fecha de ocurrencia del siniestro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Si el año de la </a:t>
            </a:r>
            <a:r>
              <a:rPr lang="es-MX" sz="1800" b="1" dirty="0"/>
              <a:t>fecha de ocurrencia</a:t>
            </a:r>
            <a:r>
              <a:rPr lang="es-MX" sz="1800" dirty="0"/>
              <a:t> es </a:t>
            </a:r>
            <a:r>
              <a:rPr lang="es-MX" sz="1800" b="1" dirty="0"/>
              <a:t>igual</a:t>
            </a:r>
            <a:r>
              <a:rPr lang="es-MX" sz="1800" dirty="0"/>
              <a:t> al año de reporte entonces la </a:t>
            </a:r>
            <a:r>
              <a:rPr lang="es-MX" sz="1800" b="1" dirty="0"/>
              <a:t>fecha de ocurrencia</a:t>
            </a:r>
            <a:r>
              <a:rPr lang="es-MX" sz="1800" dirty="0"/>
              <a:t> debe ser </a:t>
            </a:r>
            <a:r>
              <a:rPr lang="es-MX" sz="1800" b="1" dirty="0"/>
              <a:t>mayor</a:t>
            </a:r>
            <a:r>
              <a:rPr lang="es-MX" sz="1800" dirty="0"/>
              <a:t> o </a:t>
            </a:r>
            <a:r>
              <a:rPr lang="es-MX" sz="1800" b="1" dirty="0"/>
              <a:t>igual</a:t>
            </a:r>
            <a:r>
              <a:rPr lang="es-MX" sz="1800" dirty="0"/>
              <a:t> a la fecha de alta.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4159128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Consistencia entre tablas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Si el siniestro ocurrió en el año de reporte y el estatus es </a:t>
            </a:r>
            <a:r>
              <a:rPr lang="es-MX" sz="1800" b="1" dirty="0"/>
              <a:t>distinto</a:t>
            </a:r>
            <a:r>
              <a:rPr lang="es-MX" sz="1800" dirty="0"/>
              <a:t> de rechazado o cancelado (clave 5) entonces los datos identificadores del siniestro </a:t>
            </a:r>
            <a:r>
              <a:rPr lang="es-MX" sz="1800" b="1" dirty="0"/>
              <a:t>deben</a:t>
            </a:r>
            <a:r>
              <a:rPr lang="es-MX" sz="1800" dirty="0"/>
              <a:t> de estar en la tabla de datos generales.</a:t>
            </a:r>
          </a:p>
          <a:p>
            <a:pPr marL="76200" algn="just">
              <a:spcBef>
                <a:spcPts val="600"/>
              </a:spcBef>
              <a:buSzPts val="2400"/>
            </a:pPr>
            <a:endParaRPr lang="es-MX" sz="18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Si la fecha contable del siniestro es igual al año anterior entonces el siniestro debe esta reportado en el ejercicio anterior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2998790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638337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Fecha de baja del certificado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algn="just">
              <a:spcBef>
                <a:spcPts val="600"/>
              </a:spcBef>
              <a:buSzPts val="2400"/>
            </a:pPr>
            <a:r>
              <a:rPr lang="es-MX" sz="1600" dirty="0"/>
              <a:t>La fecha de baja del certificado corresponde a la fecha en que se registre la salida del asegurado, como integrante de la póliza</a:t>
            </a:r>
          </a:p>
          <a:p>
            <a:pPr marL="76200" algn="just">
              <a:spcBef>
                <a:spcPts val="600"/>
              </a:spcBef>
              <a:buSzPts val="2400"/>
            </a:pPr>
            <a:endParaRPr lang="es-MX" sz="16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el estatus del certificado es expirada o terminada (clave 2), la fecha de baja corresponde a la fecha de terminación del certificado.</a:t>
            </a:r>
          </a:p>
          <a:p>
            <a:pPr marL="76200" algn="just">
              <a:spcBef>
                <a:spcPts val="600"/>
              </a:spcBef>
              <a:buSzPts val="2400"/>
            </a:pPr>
            <a:endParaRPr lang="es-MX" sz="16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el estatus del certificado es cancelada (clave 3), la fecha de baja corresponde a la fecha de cancelación contable del certificado.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2538180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96;p41">
            <a:extLst>
              <a:ext uri="{FF2B5EF4-FFF2-40B4-BE49-F238E27FC236}">
                <a16:creationId xmlns:a16="http://schemas.microsoft.com/office/drawing/2014/main" id="{78960B51-35DB-4E65-98BD-20CF69BE76CB}"/>
              </a:ext>
            </a:extLst>
          </p:cNvPr>
          <p:cNvSpPr/>
          <p:nvPr/>
        </p:nvSpPr>
        <p:spPr>
          <a:xfrm>
            <a:off x="5943600" y="1404569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2" name="Google Shape;496;p41">
            <a:extLst>
              <a:ext uri="{FF2B5EF4-FFF2-40B4-BE49-F238E27FC236}">
                <a16:creationId xmlns:a16="http://schemas.microsoft.com/office/drawing/2014/main" id="{D51A5395-BCC3-496C-BD32-0D41DA77309F}"/>
              </a:ext>
            </a:extLst>
          </p:cNvPr>
          <p:cNvSpPr/>
          <p:nvPr/>
        </p:nvSpPr>
        <p:spPr>
          <a:xfrm>
            <a:off x="5943600" y="3118292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1" name="Google Shape;496;p41">
            <a:extLst>
              <a:ext uri="{FF2B5EF4-FFF2-40B4-BE49-F238E27FC236}">
                <a16:creationId xmlns:a16="http://schemas.microsoft.com/office/drawing/2014/main" id="{C2FF2D24-1CC6-43F8-9EA2-DA9B938CD1D0}"/>
              </a:ext>
            </a:extLst>
          </p:cNvPr>
          <p:cNvSpPr/>
          <p:nvPr/>
        </p:nvSpPr>
        <p:spPr>
          <a:xfrm>
            <a:off x="0" y="3084080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Link de manuales, catálogos  y presentaciones: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https://www.cnsf.gob.mx/Sistemas/Paginas/InformacionEstadistica.aspx</a:t>
            </a:r>
          </a:p>
        </p:txBody>
      </p:sp>
      <p:sp>
        <p:nvSpPr>
          <p:cNvPr id="493" name="Google Shape;493;p4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/>
              <a:t>Gracias</a:t>
            </a:r>
            <a:endParaRPr sz="4800" b="1" dirty="0"/>
          </a:p>
        </p:txBody>
      </p:sp>
      <p:sp>
        <p:nvSpPr>
          <p:cNvPr id="494" name="Google Shape;494;p4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496" name="Google Shape;496;p41"/>
          <p:cNvSpPr/>
          <p:nvPr/>
        </p:nvSpPr>
        <p:spPr>
          <a:xfrm>
            <a:off x="0" y="1399495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99" name="Google Shape;499;p41"/>
          <p:cNvSpPr/>
          <p:nvPr/>
        </p:nvSpPr>
        <p:spPr>
          <a:xfrm>
            <a:off x="3285625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41"/>
          <p:cNvSpPr/>
          <p:nvPr/>
        </p:nvSpPr>
        <p:spPr>
          <a:xfrm rot="5400000">
            <a:off x="3459879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41"/>
          <p:cNvSpPr/>
          <p:nvPr/>
        </p:nvSpPr>
        <p:spPr>
          <a:xfrm rot="10800000">
            <a:off x="3459879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41"/>
          <p:cNvSpPr/>
          <p:nvPr/>
        </p:nvSpPr>
        <p:spPr>
          <a:xfrm rot="-5400000">
            <a:off x="3285625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41"/>
          <p:cNvSpPr/>
          <p:nvPr/>
        </p:nvSpPr>
        <p:spPr>
          <a:xfrm>
            <a:off x="3690657" y="2214203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C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505" name="Google Shape;505;p41"/>
          <p:cNvSpPr/>
          <p:nvPr/>
        </p:nvSpPr>
        <p:spPr>
          <a:xfrm>
            <a:off x="3807513" y="3348952"/>
            <a:ext cx="289660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L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E4C0AEB-8AAF-4CEE-86DE-A3313D7474C8}"/>
              </a:ext>
            </a:extLst>
          </p:cNvPr>
          <p:cNvSpPr/>
          <p:nvPr/>
        </p:nvSpPr>
        <p:spPr>
          <a:xfrm>
            <a:off x="5811567" y="1615498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631BB1F-A0EB-4D73-B4A3-D0F39B806E5F}"/>
              </a:ext>
            </a:extLst>
          </p:cNvPr>
          <p:cNvSpPr/>
          <p:nvPr/>
        </p:nvSpPr>
        <p:spPr>
          <a:xfrm>
            <a:off x="5835629" y="1886023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24" name="Imagen 23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EAF8AFC8-A2E2-4143-A3B5-BBC04CF387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7480756" y="1624420"/>
            <a:ext cx="246793" cy="246191"/>
          </a:xfrm>
          <a:prstGeom prst="rect">
            <a:avLst/>
          </a:prstGeom>
        </p:spPr>
      </p:pic>
      <p:pic>
        <p:nvPicPr>
          <p:cNvPr id="25" name="Imagen 24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B9CF1E69-586A-4222-9301-A28E6BCA10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7528882" y="1927923"/>
            <a:ext cx="210700" cy="210186"/>
          </a:xfrm>
          <a:prstGeom prst="rect">
            <a:avLst/>
          </a:prstGeom>
        </p:spPr>
      </p:pic>
      <p:pic>
        <p:nvPicPr>
          <p:cNvPr id="26" name="Imagen 25" descr="Forma&#10;&#10;Descripción generada automáticamente con confianza baja">
            <a:extLst>
              <a:ext uri="{FF2B5EF4-FFF2-40B4-BE49-F238E27FC236}">
                <a16:creationId xmlns:a16="http://schemas.microsoft.com/office/drawing/2014/main" id="{73D4AADA-17D7-48AE-9EFA-0D12049F37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370" y="2495111"/>
            <a:ext cx="233241" cy="233241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2C3A8174-7D0B-45A0-8079-C405213074FE}"/>
              </a:ext>
            </a:extLst>
          </p:cNvPr>
          <p:cNvSpPr/>
          <p:nvPr/>
        </p:nvSpPr>
        <p:spPr>
          <a:xfrm>
            <a:off x="5883758" y="2159735"/>
            <a:ext cx="15821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FFD2755-C916-4766-8438-C3C3879D4568}"/>
              </a:ext>
            </a:extLst>
          </p:cNvPr>
          <p:cNvSpPr/>
          <p:nvPr/>
        </p:nvSpPr>
        <p:spPr>
          <a:xfrm>
            <a:off x="5955944" y="2381546"/>
            <a:ext cx="1555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7B02DCF2-28D8-4C86-9054-DA19397105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5295" y="2207096"/>
            <a:ext cx="224284" cy="224284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9F3D215A-82E6-4755-BEBD-592305A4FC96}"/>
              </a:ext>
            </a:extLst>
          </p:cNvPr>
          <p:cNvSpPr/>
          <p:nvPr/>
        </p:nvSpPr>
        <p:spPr>
          <a:xfrm>
            <a:off x="5937303" y="4025189"/>
            <a:ext cx="2322025" cy="31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00"/>
          </a:p>
        </p:txBody>
      </p:sp>
      <p:sp>
        <p:nvSpPr>
          <p:cNvPr id="39" name="Google Shape;504;p41">
            <a:extLst>
              <a:ext uri="{FF2B5EF4-FFF2-40B4-BE49-F238E27FC236}">
                <a16:creationId xmlns:a16="http://schemas.microsoft.com/office/drawing/2014/main" id="{E850B4EB-83D2-45E4-B59D-EAE264678762}"/>
              </a:ext>
            </a:extLst>
          </p:cNvPr>
          <p:cNvSpPr/>
          <p:nvPr/>
        </p:nvSpPr>
        <p:spPr>
          <a:xfrm>
            <a:off x="4889804" y="3329129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R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40" name="Google Shape;505;p41">
            <a:extLst>
              <a:ext uri="{FF2B5EF4-FFF2-40B4-BE49-F238E27FC236}">
                <a16:creationId xmlns:a16="http://schemas.microsoft.com/office/drawing/2014/main" id="{1AF9CCD0-FCDE-44BF-847C-6BA02110C4B0}"/>
              </a:ext>
            </a:extLst>
          </p:cNvPr>
          <p:cNvSpPr/>
          <p:nvPr/>
        </p:nvSpPr>
        <p:spPr>
          <a:xfrm>
            <a:off x="4898375" y="2250068"/>
            <a:ext cx="539898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RS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1119D64B-1E4F-46D4-A13B-9122B6A7259C}"/>
              </a:ext>
            </a:extLst>
          </p:cNvPr>
          <p:cNvGrpSpPr/>
          <p:nvPr/>
        </p:nvGrpSpPr>
        <p:grpSpPr>
          <a:xfrm>
            <a:off x="6296097" y="3270120"/>
            <a:ext cx="1785947" cy="1090328"/>
            <a:chOff x="5696188" y="1624577"/>
            <a:chExt cx="2512224" cy="1578386"/>
          </a:xfrm>
          <a:noFill/>
        </p:grpSpPr>
        <p:pic>
          <p:nvPicPr>
            <p:cNvPr id="46" name="Imagen 45">
              <a:extLst>
                <a:ext uri="{FF2B5EF4-FFF2-40B4-BE49-F238E27FC236}">
                  <a16:creationId xmlns:a16="http://schemas.microsoft.com/office/drawing/2014/main" id="{7BF10629-D1FD-48D5-AD36-BBD052BEF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id="{89DF6C6B-DEC4-433A-8DEB-8BE0E43803F2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452266"/>
              <a:chOff x="5724764" y="2750697"/>
              <a:chExt cx="2512224" cy="452266"/>
            </a:xfrm>
            <a:grpFill/>
          </p:grpSpPr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D3E1ED03-F868-4444-8E03-ABBAF49468A9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100" dirty="0"/>
              </a:p>
            </p:txBody>
          </p:sp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0662994C-25D2-4E2B-8E98-61F73296F012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3" cy="44554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700" b="1" dirty="0">
                    <a:solidFill>
                      <a:srgbClr val="766C42"/>
                    </a:solidFill>
                    <a:latin typeface="Montserrat" pitchFamily="2" charset="77"/>
                  </a:rPr>
                  <a:t>https://www.cnsf.gob.mx/cnsf/revista/sitePages/home.aspx</a:t>
                </a: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603838" y="1082488"/>
            <a:ext cx="5812077" cy="35481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dirty="0"/>
              <a:t>Si la moneda es nacional entonces la </a:t>
            </a:r>
            <a:r>
              <a:rPr lang="es-MX" b="1" dirty="0"/>
              <a:t>prima</a:t>
            </a:r>
            <a:r>
              <a:rPr lang="es-MX" dirty="0"/>
              <a:t> </a:t>
            </a:r>
            <a:r>
              <a:rPr lang="es-MX" b="1" dirty="0"/>
              <a:t>devengada</a:t>
            </a:r>
            <a:r>
              <a:rPr lang="es-MX" dirty="0"/>
              <a:t> debe ser </a:t>
            </a:r>
            <a:r>
              <a:rPr lang="es-MX" b="1" dirty="0"/>
              <a:t>mayor</a:t>
            </a:r>
            <a:r>
              <a:rPr lang="es-MX" dirty="0"/>
              <a:t> o </a:t>
            </a:r>
            <a:r>
              <a:rPr lang="es-MX" b="1" dirty="0"/>
              <a:t>igual</a:t>
            </a:r>
            <a:r>
              <a:rPr lang="es-MX" dirty="0"/>
              <a:t> a 0.</a:t>
            </a:r>
          </a:p>
          <a:p>
            <a:pPr marL="76200">
              <a:spcBef>
                <a:spcPts val="600"/>
              </a:spcBef>
              <a:buSzPts val="2400"/>
            </a:pPr>
            <a:r>
              <a:rPr lang="es-MX" dirty="0"/>
              <a:t> 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dirty="0"/>
              <a:t>Si el estatus es </a:t>
            </a:r>
            <a:r>
              <a:rPr lang="es-MX" b="1" dirty="0"/>
              <a:t>igual</a:t>
            </a:r>
            <a:r>
              <a:rPr lang="es-MX" dirty="0"/>
              <a:t> a vigor (clave 1) entonces la </a:t>
            </a:r>
            <a:r>
              <a:rPr lang="es-MX" b="1" dirty="0"/>
              <a:t>prima</a:t>
            </a:r>
            <a:r>
              <a:rPr lang="es-MX" dirty="0"/>
              <a:t> </a:t>
            </a:r>
            <a:r>
              <a:rPr lang="es-MX" b="1" dirty="0"/>
              <a:t>devengada</a:t>
            </a:r>
            <a:r>
              <a:rPr lang="es-MX" dirty="0"/>
              <a:t> debe ser </a:t>
            </a:r>
            <a:r>
              <a:rPr lang="es-MX" b="1" dirty="0"/>
              <a:t>menor</a:t>
            </a:r>
            <a:r>
              <a:rPr lang="es-MX" dirty="0"/>
              <a:t> a la prima emitida.</a:t>
            </a:r>
            <a:endParaRPr lang="es-MX" sz="1600" dirty="0"/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84377AFC-743C-4FBF-AA21-33B80D22C51B}"/>
              </a:ext>
            </a:extLst>
          </p:cNvPr>
          <p:cNvCxnSpPr>
            <a:cxnSpLocks/>
          </p:cNvCxnSpPr>
          <p:nvPr/>
        </p:nvCxnSpPr>
        <p:spPr>
          <a:xfrm>
            <a:off x="1250664" y="3542651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A03660C5-A840-4D64-9083-E9EB99588AE0}"/>
              </a:ext>
            </a:extLst>
          </p:cNvPr>
          <p:cNvCxnSpPr>
            <a:cxnSpLocks/>
          </p:cNvCxnSpPr>
          <p:nvPr/>
        </p:nvCxnSpPr>
        <p:spPr>
          <a:xfrm>
            <a:off x="2896394" y="3266999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52A48F1-9A3C-420D-B37D-8E018FD67CD1}"/>
              </a:ext>
            </a:extLst>
          </p:cNvPr>
          <p:cNvSpPr txBox="1"/>
          <p:nvPr/>
        </p:nvSpPr>
        <p:spPr>
          <a:xfrm>
            <a:off x="2874926" y="3729926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Diciembre 2022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F128DA1-63AB-4347-AF38-9D39E5965CC6}"/>
              </a:ext>
            </a:extLst>
          </p:cNvPr>
          <p:cNvSpPr txBox="1"/>
          <p:nvPr/>
        </p:nvSpPr>
        <p:spPr>
          <a:xfrm>
            <a:off x="1890297" y="3629120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0D9CD21-0BB5-4949-BC1C-E540FEA735F1}"/>
              </a:ext>
            </a:extLst>
          </p:cNvPr>
          <p:cNvSpPr txBox="1"/>
          <p:nvPr/>
        </p:nvSpPr>
        <p:spPr>
          <a:xfrm>
            <a:off x="492673" y="3672732"/>
            <a:ext cx="1239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Marzo 2022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C8D3B2A-E3B8-4FF1-B1B5-DBCBABEBB61A}"/>
              </a:ext>
            </a:extLst>
          </p:cNvPr>
          <p:cNvSpPr txBox="1"/>
          <p:nvPr/>
        </p:nvSpPr>
        <p:spPr>
          <a:xfrm>
            <a:off x="596858" y="2979012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0AC1797-2775-4C0A-9FAB-1086B2F3DE49}"/>
              </a:ext>
            </a:extLst>
          </p:cNvPr>
          <p:cNvSpPr txBox="1"/>
          <p:nvPr/>
        </p:nvSpPr>
        <p:spPr>
          <a:xfrm>
            <a:off x="5540114" y="3045925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AF6C0A74-7420-4417-A58A-4DE065F2FCF0}"/>
              </a:ext>
            </a:extLst>
          </p:cNvPr>
          <p:cNvCxnSpPr>
            <a:cxnSpLocks/>
          </p:cNvCxnSpPr>
          <p:nvPr/>
        </p:nvCxnSpPr>
        <p:spPr>
          <a:xfrm>
            <a:off x="4227890" y="333918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943097F-DC55-4B98-A588-744DC9E96D17}"/>
              </a:ext>
            </a:extLst>
          </p:cNvPr>
          <p:cNvCxnSpPr>
            <a:cxnSpLocks/>
          </p:cNvCxnSpPr>
          <p:nvPr/>
        </p:nvCxnSpPr>
        <p:spPr>
          <a:xfrm>
            <a:off x="1613026" y="3198818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6F3DC7B-6E46-4388-9E21-CC4AD8EDBCBA}"/>
              </a:ext>
            </a:extLst>
          </p:cNvPr>
          <p:cNvSpPr txBox="1"/>
          <p:nvPr/>
        </p:nvSpPr>
        <p:spPr>
          <a:xfrm>
            <a:off x="637053" y="4082214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80F35039-2FC6-44B9-BB93-015881A5C75C}"/>
              </a:ext>
            </a:extLst>
          </p:cNvPr>
          <p:cNvCxnSpPr>
            <a:cxnSpLocks/>
          </p:cNvCxnSpPr>
          <p:nvPr/>
        </p:nvCxnSpPr>
        <p:spPr>
          <a:xfrm>
            <a:off x="5226510" y="3287051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1BAE0F7-F3B9-4150-A1B6-178619222239}"/>
              </a:ext>
            </a:extLst>
          </p:cNvPr>
          <p:cNvSpPr txBox="1"/>
          <p:nvPr/>
        </p:nvSpPr>
        <p:spPr>
          <a:xfrm>
            <a:off x="5180980" y="3774040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Marzo 2023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D49F98BA-98CC-446A-AAE3-D0A876A98E59}"/>
              </a:ext>
            </a:extLst>
          </p:cNvPr>
          <p:cNvCxnSpPr>
            <a:cxnSpLocks/>
          </p:cNvCxnSpPr>
          <p:nvPr/>
        </p:nvCxnSpPr>
        <p:spPr>
          <a:xfrm>
            <a:off x="6401596" y="3238924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BFC97AF-F820-49DD-A2F5-E3B30F9D211D}"/>
              </a:ext>
            </a:extLst>
          </p:cNvPr>
          <p:cNvSpPr txBox="1"/>
          <p:nvPr/>
        </p:nvSpPr>
        <p:spPr>
          <a:xfrm>
            <a:off x="3111545" y="3981951"/>
            <a:ext cx="1098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$30,137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54D0E439-4830-452B-A867-0C426A1616BE}"/>
              </a:ext>
            </a:extLst>
          </p:cNvPr>
          <p:cNvSpPr/>
          <p:nvPr/>
        </p:nvSpPr>
        <p:spPr>
          <a:xfrm>
            <a:off x="2995241" y="2737608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71F3289-E611-4F30-98C9-DD633AA530FF}"/>
              </a:ext>
            </a:extLst>
          </p:cNvPr>
          <p:cNvSpPr txBox="1"/>
          <p:nvPr/>
        </p:nvSpPr>
        <p:spPr>
          <a:xfrm>
            <a:off x="3220607" y="2938677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Póliza en vigor</a:t>
            </a:r>
          </a:p>
        </p:txBody>
      </p:sp>
    </p:spTree>
    <p:extLst>
      <p:ext uri="{BB962C8B-B14F-4D97-AF65-F5344CB8AC3E}">
        <p14:creationId xmlns:p14="http://schemas.microsoft.com/office/powerpoint/2010/main" val="136456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00625" y="1089764"/>
            <a:ext cx="6651320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200" dirty="0"/>
              <a:t>Si el estatus es </a:t>
            </a:r>
            <a:r>
              <a:rPr lang="es-MX" sz="1200" b="1" dirty="0"/>
              <a:t>igual</a:t>
            </a:r>
            <a:r>
              <a:rPr lang="es-MX" sz="1200" dirty="0"/>
              <a:t> a expirada o terminada (clave 2) entonces la </a:t>
            </a:r>
            <a:r>
              <a:rPr lang="es-MX" sz="1200" b="1" dirty="0"/>
              <a:t>prima</a:t>
            </a:r>
            <a:r>
              <a:rPr lang="es-MX" sz="1200" dirty="0"/>
              <a:t> </a:t>
            </a:r>
            <a:r>
              <a:rPr lang="es-MX" sz="1200" b="1" dirty="0"/>
              <a:t>devengada</a:t>
            </a:r>
            <a:r>
              <a:rPr lang="es-MX" sz="1200" dirty="0"/>
              <a:t> debe ser </a:t>
            </a:r>
            <a:r>
              <a:rPr lang="es-MX" sz="1200" b="1" dirty="0"/>
              <a:t>igual</a:t>
            </a:r>
            <a:r>
              <a:rPr lang="es-MX" sz="1200" dirty="0"/>
              <a:t> a la prima emitida. (Nota: Sumar la prima emitida del año actual y un año anterior, aplica para certificados con inicio de vigencia mayor o igual al 1 de febrero de 2021)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200" dirty="0"/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200" dirty="0"/>
              <a:t>Si el estatus es </a:t>
            </a:r>
            <a:r>
              <a:rPr lang="es-MX" sz="1200" b="1" dirty="0"/>
              <a:t>igual</a:t>
            </a:r>
            <a:r>
              <a:rPr lang="es-MX" sz="1200" dirty="0"/>
              <a:t> a expirada o terminada (clave 2) entonces la </a:t>
            </a:r>
            <a:r>
              <a:rPr lang="es-MX" sz="1200" b="1" dirty="0"/>
              <a:t>prima</a:t>
            </a:r>
            <a:r>
              <a:rPr lang="es-MX" sz="1200" dirty="0"/>
              <a:t> </a:t>
            </a:r>
            <a:r>
              <a:rPr lang="es-MX" sz="1200" b="1" dirty="0"/>
              <a:t>devengada</a:t>
            </a:r>
            <a:r>
              <a:rPr lang="es-MX" sz="1200" dirty="0"/>
              <a:t> debe ser </a:t>
            </a:r>
            <a:r>
              <a:rPr lang="es-MX" sz="1200" b="1" dirty="0"/>
              <a:t>mayor</a:t>
            </a:r>
            <a:r>
              <a:rPr lang="es-MX" sz="1200" dirty="0"/>
              <a:t> o igual a la prima emitida.</a:t>
            </a:r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1540AB97-AB7A-4820-A1EA-8B1FD9B16ECC}"/>
              </a:ext>
            </a:extLst>
          </p:cNvPr>
          <p:cNvCxnSpPr>
            <a:cxnSpLocks/>
          </p:cNvCxnSpPr>
          <p:nvPr/>
        </p:nvCxnSpPr>
        <p:spPr>
          <a:xfrm>
            <a:off x="1400722" y="3450172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94E35449-71E9-4A27-A893-7E4D0507D5D8}"/>
              </a:ext>
            </a:extLst>
          </p:cNvPr>
          <p:cNvCxnSpPr>
            <a:cxnSpLocks/>
          </p:cNvCxnSpPr>
          <p:nvPr/>
        </p:nvCxnSpPr>
        <p:spPr>
          <a:xfrm>
            <a:off x="3046452" y="3174520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uadroTexto 57">
            <a:extLst>
              <a:ext uri="{FF2B5EF4-FFF2-40B4-BE49-F238E27FC236}">
                <a16:creationId xmlns:a16="http://schemas.microsoft.com/office/drawing/2014/main" id="{33DC53A6-12EF-4457-B291-1282E48C1020}"/>
              </a:ext>
            </a:extLst>
          </p:cNvPr>
          <p:cNvSpPr txBox="1"/>
          <p:nvPr/>
        </p:nvSpPr>
        <p:spPr>
          <a:xfrm>
            <a:off x="3024984" y="3637447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Marzo 2022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CCE87467-C86C-4E83-B77F-183542274040}"/>
              </a:ext>
            </a:extLst>
          </p:cNvPr>
          <p:cNvSpPr txBox="1"/>
          <p:nvPr/>
        </p:nvSpPr>
        <p:spPr>
          <a:xfrm>
            <a:off x="2145130" y="3508066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E007378-4833-4365-92A4-4419843DB6B2}"/>
              </a:ext>
            </a:extLst>
          </p:cNvPr>
          <p:cNvSpPr txBox="1"/>
          <p:nvPr/>
        </p:nvSpPr>
        <p:spPr>
          <a:xfrm>
            <a:off x="642731" y="3580253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Marzo 2021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21FDE54-ED0C-4100-AF57-72B85002B207}"/>
              </a:ext>
            </a:extLst>
          </p:cNvPr>
          <p:cNvSpPr txBox="1"/>
          <p:nvPr/>
        </p:nvSpPr>
        <p:spPr>
          <a:xfrm>
            <a:off x="1937234" y="2945834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C5CD09B4-E6D7-410A-8150-5C718B7A1FA7}"/>
              </a:ext>
            </a:extLst>
          </p:cNvPr>
          <p:cNvCxnSpPr>
            <a:cxnSpLocks/>
          </p:cNvCxnSpPr>
          <p:nvPr/>
        </p:nvCxnSpPr>
        <p:spPr>
          <a:xfrm>
            <a:off x="4377948" y="3246709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E9F67C29-67B5-446C-8120-A09D8354708A}"/>
              </a:ext>
            </a:extLst>
          </p:cNvPr>
          <p:cNvCxnSpPr>
            <a:cxnSpLocks/>
          </p:cNvCxnSpPr>
          <p:nvPr/>
        </p:nvCxnSpPr>
        <p:spPr>
          <a:xfrm>
            <a:off x="1763084" y="3106339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E3243D99-0EF9-401B-A871-EF435F2596E7}"/>
              </a:ext>
            </a:extLst>
          </p:cNvPr>
          <p:cNvSpPr txBox="1"/>
          <p:nvPr/>
        </p:nvSpPr>
        <p:spPr>
          <a:xfrm>
            <a:off x="742866" y="3989735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A66B7BF0-F869-4D43-B2BD-EED79F09FD43}"/>
              </a:ext>
            </a:extLst>
          </p:cNvPr>
          <p:cNvCxnSpPr>
            <a:cxnSpLocks/>
          </p:cNvCxnSpPr>
          <p:nvPr/>
        </p:nvCxnSpPr>
        <p:spPr>
          <a:xfrm>
            <a:off x="5376568" y="319457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uadroTexto 65">
            <a:extLst>
              <a:ext uri="{FF2B5EF4-FFF2-40B4-BE49-F238E27FC236}">
                <a16:creationId xmlns:a16="http://schemas.microsoft.com/office/drawing/2014/main" id="{9B157F6F-F4BA-44B4-BD51-77AB48B49265}"/>
              </a:ext>
            </a:extLst>
          </p:cNvPr>
          <p:cNvSpPr txBox="1"/>
          <p:nvPr/>
        </p:nvSpPr>
        <p:spPr>
          <a:xfrm>
            <a:off x="5250825" y="3501088"/>
            <a:ext cx="1467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27489564-15B7-4F7D-91F9-A1F25D410FDD}"/>
              </a:ext>
            </a:extLst>
          </p:cNvPr>
          <p:cNvCxnSpPr>
            <a:cxnSpLocks/>
          </p:cNvCxnSpPr>
          <p:nvPr/>
        </p:nvCxnSpPr>
        <p:spPr>
          <a:xfrm>
            <a:off x="6551654" y="314644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1E7825F2-291C-4232-B15B-D2E2B32F2119}"/>
              </a:ext>
            </a:extLst>
          </p:cNvPr>
          <p:cNvSpPr txBox="1"/>
          <p:nvPr/>
        </p:nvSpPr>
        <p:spPr>
          <a:xfrm>
            <a:off x="5463382" y="3897419"/>
            <a:ext cx="1098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$40,000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1F22F19B-0757-478D-9601-3B9E2855AA68}"/>
              </a:ext>
            </a:extLst>
          </p:cNvPr>
          <p:cNvSpPr/>
          <p:nvPr/>
        </p:nvSpPr>
        <p:spPr>
          <a:xfrm>
            <a:off x="5395203" y="2645128"/>
            <a:ext cx="1203159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3F2D98FC-FDEA-49E8-BFE8-53B20B32B486}"/>
              </a:ext>
            </a:extLst>
          </p:cNvPr>
          <p:cNvSpPr txBox="1"/>
          <p:nvPr/>
        </p:nvSpPr>
        <p:spPr>
          <a:xfrm>
            <a:off x="5572444" y="2877634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Expirada o terminada</a:t>
            </a:r>
          </a:p>
        </p:txBody>
      </p:sp>
    </p:spTree>
    <p:extLst>
      <p:ext uri="{BB962C8B-B14F-4D97-AF65-F5344CB8AC3E}">
        <p14:creationId xmlns:p14="http://schemas.microsoft.com/office/powerpoint/2010/main" val="182145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68293" y="1103319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</a:t>
            </a:r>
            <a:r>
              <a:rPr lang="es-MX" sz="1400" b="1" dirty="0"/>
              <a:t>igual</a:t>
            </a:r>
            <a:r>
              <a:rPr lang="es-MX" sz="1400" dirty="0"/>
              <a:t> a cancelada (clave 3), la fecha de emisión es igual al año de reporte y la moneda es nacional entonces la </a:t>
            </a:r>
            <a:r>
              <a:rPr lang="es-MX" sz="1400" b="1" dirty="0"/>
              <a:t>prima</a:t>
            </a:r>
            <a:r>
              <a:rPr lang="es-MX" sz="1400" dirty="0"/>
              <a:t> </a:t>
            </a:r>
            <a:r>
              <a:rPr lang="es-MX" sz="1400" b="1" dirty="0"/>
              <a:t>devengada</a:t>
            </a:r>
            <a:r>
              <a:rPr lang="es-MX" sz="1400" dirty="0"/>
              <a:t> debe ser </a:t>
            </a:r>
            <a:r>
              <a:rPr lang="es-MX" sz="1400" b="1" dirty="0"/>
              <a:t>igual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0DAB91CA-6D88-47D3-B4D2-3EC2EA094CFB}"/>
              </a:ext>
            </a:extLst>
          </p:cNvPr>
          <p:cNvCxnSpPr>
            <a:cxnSpLocks/>
          </p:cNvCxnSpPr>
          <p:nvPr/>
        </p:nvCxnSpPr>
        <p:spPr>
          <a:xfrm>
            <a:off x="899238" y="2842388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BA1A68FF-E9FF-41C4-8582-A2AD2A086571}"/>
              </a:ext>
            </a:extLst>
          </p:cNvPr>
          <p:cNvCxnSpPr>
            <a:cxnSpLocks/>
          </p:cNvCxnSpPr>
          <p:nvPr/>
        </p:nvCxnSpPr>
        <p:spPr>
          <a:xfrm>
            <a:off x="2544968" y="2566736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adroTexto 69">
            <a:extLst>
              <a:ext uri="{FF2B5EF4-FFF2-40B4-BE49-F238E27FC236}">
                <a16:creationId xmlns:a16="http://schemas.microsoft.com/office/drawing/2014/main" id="{B0753B61-C5C4-4AD7-8F46-FB132F35F47E}"/>
              </a:ext>
            </a:extLst>
          </p:cNvPr>
          <p:cNvSpPr txBox="1"/>
          <p:nvPr/>
        </p:nvSpPr>
        <p:spPr>
          <a:xfrm>
            <a:off x="2511469" y="3005600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1D05689B-4CC9-4B72-AFEB-5A552E5AC602}"/>
              </a:ext>
            </a:extLst>
          </p:cNvPr>
          <p:cNvSpPr txBox="1"/>
          <p:nvPr/>
        </p:nvSpPr>
        <p:spPr>
          <a:xfrm>
            <a:off x="1643646" y="2900282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C562F1A5-2056-4240-BECB-972D228EA067}"/>
              </a:ext>
            </a:extLst>
          </p:cNvPr>
          <p:cNvSpPr txBox="1"/>
          <p:nvPr/>
        </p:nvSpPr>
        <p:spPr>
          <a:xfrm>
            <a:off x="225468" y="3020595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0973FAFF-55C4-468E-9256-A8A40F949745}"/>
              </a:ext>
            </a:extLst>
          </p:cNvPr>
          <p:cNvSpPr txBox="1"/>
          <p:nvPr/>
        </p:nvSpPr>
        <p:spPr>
          <a:xfrm>
            <a:off x="419664" y="2311270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8C8DEF5D-520F-4691-B613-B53C700BD1E3}"/>
              </a:ext>
            </a:extLst>
          </p:cNvPr>
          <p:cNvSpPr txBox="1"/>
          <p:nvPr/>
        </p:nvSpPr>
        <p:spPr>
          <a:xfrm>
            <a:off x="6124824" y="2126377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78316ADE-74B0-4CCC-B3E8-A37F588590E9}"/>
              </a:ext>
            </a:extLst>
          </p:cNvPr>
          <p:cNvCxnSpPr>
            <a:cxnSpLocks/>
          </p:cNvCxnSpPr>
          <p:nvPr/>
        </p:nvCxnSpPr>
        <p:spPr>
          <a:xfrm>
            <a:off x="3876464" y="263892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EE78EACE-D72E-4D63-9B70-EFD0887512B2}"/>
              </a:ext>
            </a:extLst>
          </p:cNvPr>
          <p:cNvCxnSpPr>
            <a:cxnSpLocks/>
          </p:cNvCxnSpPr>
          <p:nvPr/>
        </p:nvCxnSpPr>
        <p:spPr>
          <a:xfrm>
            <a:off x="1261600" y="2498555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uadroTexto 76">
            <a:extLst>
              <a:ext uri="{FF2B5EF4-FFF2-40B4-BE49-F238E27FC236}">
                <a16:creationId xmlns:a16="http://schemas.microsoft.com/office/drawing/2014/main" id="{9FDA0661-2DAD-44CD-A001-E282410BBC3C}"/>
              </a:ext>
            </a:extLst>
          </p:cNvPr>
          <p:cNvSpPr txBox="1"/>
          <p:nvPr/>
        </p:nvSpPr>
        <p:spPr>
          <a:xfrm>
            <a:off x="541395" y="3464231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FFCC13D4-62A5-4C6A-81BA-83A724766519}"/>
              </a:ext>
            </a:extLst>
          </p:cNvPr>
          <p:cNvCxnSpPr>
            <a:cxnSpLocks/>
          </p:cNvCxnSpPr>
          <p:nvPr/>
        </p:nvCxnSpPr>
        <p:spPr>
          <a:xfrm>
            <a:off x="4875084" y="258678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uadroTexto 78">
            <a:extLst>
              <a:ext uri="{FF2B5EF4-FFF2-40B4-BE49-F238E27FC236}">
                <a16:creationId xmlns:a16="http://schemas.microsoft.com/office/drawing/2014/main" id="{C1C73FAF-6250-49A4-A135-1D97E6D55CC8}"/>
              </a:ext>
            </a:extLst>
          </p:cNvPr>
          <p:cNvSpPr txBox="1"/>
          <p:nvPr/>
        </p:nvSpPr>
        <p:spPr>
          <a:xfrm>
            <a:off x="4829554" y="3073777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FDC05679-8C01-4EE9-B11E-214290DEA471}"/>
              </a:ext>
            </a:extLst>
          </p:cNvPr>
          <p:cNvCxnSpPr>
            <a:cxnSpLocks/>
          </p:cNvCxnSpPr>
          <p:nvPr/>
        </p:nvCxnSpPr>
        <p:spPr>
          <a:xfrm>
            <a:off x="6050170" y="253866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adroTexto 80">
            <a:extLst>
              <a:ext uri="{FF2B5EF4-FFF2-40B4-BE49-F238E27FC236}">
                <a16:creationId xmlns:a16="http://schemas.microsoft.com/office/drawing/2014/main" id="{32B47023-85C6-43BC-9E65-DD8E0C0FDCF8}"/>
              </a:ext>
            </a:extLst>
          </p:cNvPr>
          <p:cNvSpPr txBox="1"/>
          <p:nvPr/>
        </p:nvSpPr>
        <p:spPr>
          <a:xfrm>
            <a:off x="4999157" y="3319723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$20,164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$ 20,164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38066374-7596-4592-B598-6708AD693AA1}"/>
              </a:ext>
            </a:extLst>
          </p:cNvPr>
          <p:cNvSpPr/>
          <p:nvPr/>
        </p:nvSpPr>
        <p:spPr>
          <a:xfrm>
            <a:off x="4929815" y="2073440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85796707-E623-42F2-8BF6-4523C65D3D61}"/>
              </a:ext>
            </a:extLst>
          </p:cNvPr>
          <p:cNvSpPr txBox="1"/>
          <p:nvPr/>
        </p:nvSpPr>
        <p:spPr>
          <a:xfrm>
            <a:off x="2766331" y="2314873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3BFEB914-82CF-4D6E-B0CA-A3A381D6DB11}"/>
              </a:ext>
            </a:extLst>
          </p:cNvPr>
          <p:cNvCxnSpPr>
            <a:cxnSpLocks/>
          </p:cNvCxnSpPr>
          <p:nvPr/>
        </p:nvCxnSpPr>
        <p:spPr>
          <a:xfrm>
            <a:off x="6760033" y="2586789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adroTexto 84">
            <a:extLst>
              <a:ext uri="{FF2B5EF4-FFF2-40B4-BE49-F238E27FC236}">
                <a16:creationId xmlns:a16="http://schemas.microsoft.com/office/drawing/2014/main" id="{29BDFBA2-A704-4515-A5B3-01650809B044}"/>
              </a:ext>
            </a:extLst>
          </p:cNvPr>
          <p:cNvSpPr txBox="1"/>
          <p:nvPr/>
        </p:nvSpPr>
        <p:spPr>
          <a:xfrm>
            <a:off x="5005627" y="2297666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2DF43BD-A1A4-4FED-989F-DA6330632C57}"/>
              </a:ext>
            </a:extLst>
          </p:cNvPr>
          <p:cNvSpPr txBox="1"/>
          <p:nvPr/>
        </p:nvSpPr>
        <p:spPr>
          <a:xfrm>
            <a:off x="541395" y="2086234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1</a:t>
            </a:r>
          </a:p>
        </p:txBody>
      </p:sp>
    </p:spTree>
    <p:extLst>
      <p:ext uri="{BB962C8B-B14F-4D97-AF65-F5344CB8AC3E}">
        <p14:creationId xmlns:p14="http://schemas.microsoft.com/office/powerpoint/2010/main" val="3097860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38203" y="1041701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</a:t>
            </a:r>
            <a:r>
              <a:rPr lang="es-MX" sz="1400" b="1" dirty="0"/>
              <a:t>igual</a:t>
            </a:r>
            <a:r>
              <a:rPr lang="es-MX" sz="1400" dirty="0"/>
              <a:t> a cancelada (clave 3), la fecha de emisión es </a:t>
            </a:r>
            <a:r>
              <a:rPr lang="es-MX" sz="1400" b="1" dirty="0"/>
              <a:t>igual</a:t>
            </a:r>
            <a:r>
              <a:rPr lang="es-MX" sz="1400" dirty="0"/>
              <a:t> al año de reporte y la moneda es nacional entonces la </a:t>
            </a:r>
            <a:r>
              <a:rPr lang="es-MX" sz="1400" b="1" dirty="0"/>
              <a:t>prima devengada </a:t>
            </a:r>
            <a:r>
              <a:rPr lang="es-MX" sz="1400" dirty="0"/>
              <a:t>debe ser </a:t>
            </a:r>
            <a:r>
              <a:rPr lang="es-MX" sz="1400" b="1" dirty="0"/>
              <a:t>igual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5C69CFF8-64A3-4BF3-9DBB-A8392537DEE7}"/>
              </a:ext>
            </a:extLst>
          </p:cNvPr>
          <p:cNvCxnSpPr>
            <a:cxnSpLocks/>
          </p:cNvCxnSpPr>
          <p:nvPr/>
        </p:nvCxnSpPr>
        <p:spPr>
          <a:xfrm>
            <a:off x="811557" y="2867440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82B4F1C-7303-4620-B2D4-AA9FDAAADF5D}"/>
              </a:ext>
            </a:extLst>
          </p:cNvPr>
          <p:cNvCxnSpPr>
            <a:cxnSpLocks/>
          </p:cNvCxnSpPr>
          <p:nvPr/>
        </p:nvCxnSpPr>
        <p:spPr>
          <a:xfrm>
            <a:off x="2457287" y="259178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0C4423C-471A-4547-A20E-9E8A4733C990}"/>
              </a:ext>
            </a:extLst>
          </p:cNvPr>
          <p:cNvSpPr txBox="1"/>
          <p:nvPr/>
        </p:nvSpPr>
        <p:spPr>
          <a:xfrm>
            <a:off x="2423788" y="3030652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6999C5E-9133-42CF-8BA7-E271911BFA5D}"/>
              </a:ext>
            </a:extLst>
          </p:cNvPr>
          <p:cNvSpPr txBox="1"/>
          <p:nvPr/>
        </p:nvSpPr>
        <p:spPr>
          <a:xfrm>
            <a:off x="1555965" y="2925334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A8D56B6-77E6-4AA1-B2D1-6E6D49ACD62C}"/>
              </a:ext>
            </a:extLst>
          </p:cNvPr>
          <p:cNvSpPr txBox="1"/>
          <p:nvPr/>
        </p:nvSpPr>
        <p:spPr>
          <a:xfrm>
            <a:off x="137787" y="3045647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DD3DE8A-6020-4A9C-859C-FF95A9C012F6}"/>
              </a:ext>
            </a:extLst>
          </p:cNvPr>
          <p:cNvSpPr txBox="1"/>
          <p:nvPr/>
        </p:nvSpPr>
        <p:spPr>
          <a:xfrm>
            <a:off x="324609" y="2343697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ED231C6-FA1B-45D6-B66D-109FAB8B26DA}"/>
              </a:ext>
            </a:extLst>
          </p:cNvPr>
          <p:cNvSpPr txBox="1"/>
          <p:nvPr/>
        </p:nvSpPr>
        <p:spPr>
          <a:xfrm>
            <a:off x="6037143" y="2151429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9A069CF-5B22-483E-815E-22D01025B4F2}"/>
              </a:ext>
            </a:extLst>
          </p:cNvPr>
          <p:cNvCxnSpPr>
            <a:cxnSpLocks/>
          </p:cNvCxnSpPr>
          <p:nvPr/>
        </p:nvCxnSpPr>
        <p:spPr>
          <a:xfrm>
            <a:off x="3788783" y="266397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1575412-BE0D-49EF-96D2-BB99507BA3A3}"/>
              </a:ext>
            </a:extLst>
          </p:cNvPr>
          <p:cNvCxnSpPr>
            <a:cxnSpLocks/>
          </p:cNvCxnSpPr>
          <p:nvPr/>
        </p:nvCxnSpPr>
        <p:spPr>
          <a:xfrm>
            <a:off x="1173919" y="2523607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6505634-93D7-492A-9ABD-8B801D6D5741}"/>
              </a:ext>
            </a:extLst>
          </p:cNvPr>
          <p:cNvSpPr txBox="1"/>
          <p:nvPr/>
        </p:nvSpPr>
        <p:spPr>
          <a:xfrm>
            <a:off x="453714" y="3489283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8AC4CBE6-15E9-4A1E-9380-731E690DCFAF}"/>
              </a:ext>
            </a:extLst>
          </p:cNvPr>
          <p:cNvCxnSpPr>
            <a:cxnSpLocks/>
          </p:cNvCxnSpPr>
          <p:nvPr/>
        </p:nvCxnSpPr>
        <p:spPr>
          <a:xfrm>
            <a:off x="4787403" y="2611840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E3CF04A-0EA4-4ABC-BCCC-DF7BD056DD5D}"/>
              </a:ext>
            </a:extLst>
          </p:cNvPr>
          <p:cNvSpPr txBox="1"/>
          <p:nvPr/>
        </p:nvSpPr>
        <p:spPr>
          <a:xfrm>
            <a:off x="4741873" y="3098829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D2082D63-FA5B-494F-B17F-7391E14AA3D6}"/>
              </a:ext>
            </a:extLst>
          </p:cNvPr>
          <p:cNvCxnSpPr>
            <a:cxnSpLocks/>
          </p:cNvCxnSpPr>
          <p:nvPr/>
        </p:nvCxnSpPr>
        <p:spPr>
          <a:xfrm>
            <a:off x="5962489" y="2563713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75D00F74-67B6-4C67-8869-CBDA64E39AC0}"/>
              </a:ext>
            </a:extLst>
          </p:cNvPr>
          <p:cNvSpPr txBox="1"/>
          <p:nvPr/>
        </p:nvSpPr>
        <p:spPr>
          <a:xfrm>
            <a:off x="4911476" y="3344775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$ 0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0B704C8B-AFCB-430B-839B-27BE252CDB05}"/>
              </a:ext>
            </a:extLst>
          </p:cNvPr>
          <p:cNvSpPr/>
          <p:nvPr/>
        </p:nvSpPr>
        <p:spPr>
          <a:xfrm>
            <a:off x="4842134" y="2098492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12A38793-6B61-46A0-9631-1B5C1544341A}"/>
              </a:ext>
            </a:extLst>
          </p:cNvPr>
          <p:cNvCxnSpPr>
            <a:cxnSpLocks/>
          </p:cNvCxnSpPr>
          <p:nvPr/>
        </p:nvCxnSpPr>
        <p:spPr>
          <a:xfrm>
            <a:off x="6672352" y="261184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5038284-9839-45E4-8CF4-4413D32C9C09}"/>
              </a:ext>
            </a:extLst>
          </p:cNvPr>
          <p:cNvSpPr txBox="1"/>
          <p:nvPr/>
        </p:nvSpPr>
        <p:spPr>
          <a:xfrm>
            <a:off x="5017434" y="2286364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al inicio de vigencia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B9FD5789-4827-427B-8FAA-48639DEC5FB7}"/>
              </a:ext>
            </a:extLst>
          </p:cNvPr>
          <p:cNvSpPr txBox="1"/>
          <p:nvPr/>
        </p:nvSpPr>
        <p:spPr>
          <a:xfrm>
            <a:off x="2488474" y="2372913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D95A3BA-54BE-4279-80E6-7D96BE0C3500}"/>
              </a:ext>
            </a:extLst>
          </p:cNvPr>
          <p:cNvSpPr txBox="1"/>
          <p:nvPr/>
        </p:nvSpPr>
        <p:spPr>
          <a:xfrm>
            <a:off x="541302" y="2052544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2</a:t>
            </a:r>
          </a:p>
        </p:txBody>
      </p:sp>
    </p:spTree>
    <p:extLst>
      <p:ext uri="{BB962C8B-B14F-4D97-AF65-F5344CB8AC3E}">
        <p14:creationId xmlns:p14="http://schemas.microsoft.com/office/powerpoint/2010/main" val="83816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38203" y="1071437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</a:t>
            </a:r>
            <a:r>
              <a:rPr lang="es-MX" sz="1400" b="1" dirty="0"/>
              <a:t>igual</a:t>
            </a:r>
            <a:r>
              <a:rPr lang="es-MX" sz="1400" dirty="0"/>
              <a:t> a cancelada (clave 3) y la fecha de emisión es </a:t>
            </a:r>
            <a:r>
              <a:rPr lang="es-MX" dirty="0"/>
              <a:t>anterior al año de reporte </a:t>
            </a:r>
            <a:r>
              <a:rPr lang="es-MX" sz="1400" dirty="0"/>
              <a:t>entonces la </a:t>
            </a:r>
            <a:r>
              <a:rPr lang="es-MX" sz="1400" b="1" dirty="0"/>
              <a:t>prima</a:t>
            </a:r>
            <a:r>
              <a:rPr lang="es-MX" sz="1400" dirty="0"/>
              <a:t> </a:t>
            </a:r>
            <a:r>
              <a:rPr lang="es-MX" sz="1400" b="1" dirty="0"/>
              <a:t>devengada</a:t>
            </a:r>
            <a:r>
              <a:rPr lang="es-MX" sz="1400" dirty="0"/>
              <a:t> debe ser </a:t>
            </a:r>
            <a:r>
              <a:rPr lang="es-MX" sz="1400" b="1" dirty="0"/>
              <a:t>mayor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B901E63-6DAB-40AF-8114-FF8B11C58601}"/>
              </a:ext>
            </a:extLst>
          </p:cNvPr>
          <p:cNvCxnSpPr>
            <a:cxnSpLocks/>
          </p:cNvCxnSpPr>
          <p:nvPr/>
        </p:nvCxnSpPr>
        <p:spPr>
          <a:xfrm>
            <a:off x="911764" y="2779758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7287AEBD-AFCE-4A27-A283-5ECD3CC67FDD}"/>
              </a:ext>
            </a:extLst>
          </p:cNvPr>
          <p:cNvCxnSpPr>
            <a:cxnSpLocks/>
          </p:cNvCxnSpPr>
          <p:nvPr/>
        </p:nvCxnSpPr>
        <p:spPr>
          <a:xfrm>
            <a:off x="2557494" y="2504106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14FA605-4423-42CE-B82A-FABB399028ED}"/>
              </a:ext>
            </a:extLst>
          </p:cNvPr>
          <p:cNvSpPr txBox="1"/>
          <p:nvPr/>
        </p:nvSpPr>
        <p:spPr>
          <a:xfrm>
            <a:off x="2523995" y="2942970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F880C51F-807A-4B75-97B2-47569D3C2938}"/>
              </a:ext>
            </a:extLst>
          </p:cNvPr>
          <p:cNvSpPr txBox="1"/>
          <p:nvPr/>
        </p:nvSpPr>
        <p:spPr>
          <a:xfrm>
            <a:off x="1656172" y="2837652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CF872B3-9E87-467F-85D7-DBCBEF192A76}"/>
              </a:ext>
            </a:extLst>
          </p:cNvPr>
          <p:cNvSpPr txBox="1"/>
          <p:nvPr/>
        </p:nvSpPr>
        <p:spPr>
          <a:xfrm>
            <a:off x="237994" y="2957965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B0A1641-59FA-4E19-9544-4D635ADE800E}"/>
              </a:ext>
            </a:extLst>
          </p:cNvPr>
          <p:cNvSpPr txBox="1"/>
          <p:nvPr/>
        </p:nvSpPr>
        <p:spPr>
          <a:xfrm>
            <a:off x="380571" y="2204395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4FA1B26-82CA-4E37-A79B-E1BB4479C774}"/>
              </a:ext>
            </a:extLst>
          </p:cNvPr>
          <p:cNvSpPr txBox="1"/>
          <p:nvPr/>
        </p:nvSpPr>
        <p:spPr>
          <a:xfrm>
            <a:off x="6137350" y="2063747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22AC1B92-8A70-42B6-B555-9765FC37B80E}"/>
              </a:ext>
            </a:extLst>
          </p:cNvPr>
          <p:cNvCxnSpPr>
            <a:cxnSpLocks/>
          </p:cNvCxnSpPr>
          <p:nvPr/>
        </p:nvCxnSpPr>
        <p:spPr>
          <a:xfrm>
            <a:off x="3888990" y="257629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74BE00B8-8C22-4A3B-8214-8847E49E0704}"/>
              </a:ext>
            </a:extLst>
          </p:cNvPr>
          <p:cNvCxnSpPr>
            <a:cxnSpLocks/>
          </p:cNvCxnSpPr>
          <p:nvPr/>
        </p:nvCxnSpPr>
        <p:spPr>
          <a:xfrm>
            <a:off x="1274126" y="2435925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6EA76B46-936A-46C0-A62C-000FBF2BB9E1}"/>
              </a:ext>
            </a:extLst>
          </p:cNvPr>
          <p:cNvSpPr txBox="1"/>
          <p:nvPr/>
        </p:nvSpPr>
        <p:spPr>
          <a:xfrm>
            <a:off x="553921" y="3401601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62BD2BDD-BF1D-46A2-8743-24AA8175E46D}"/>
              </a:ext>
            </a:extLst>
          </p:cNvPr>
          <p:cNvCxnSpPr>
            <a:cxnSpLocks/>
          </p:cNvCxnSpPr>
          <p:nvPr/>
        </p:nvCxnSpPr>
        <p:spPr>
          <a:xfrm>
            <a:off x="4887610" y="2524158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2EE3952A-F902-4497-9119-6CC60FB44F87}"/>
              </a:ext>
            </a:extLst>
          </p:cNvPr>
          <p:cNvSpPr txBox="1"/>
          <p:nvPr/>
        </p:nvSpPr>
        <p:spPr>
          <a:xfrm>
            <a:off x="4842080" y="3011147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5CD5E699-B456-479F-99C2-1D6E6F2171C3}"/>
              </a:ext>
            </a:extLst>
          </p:cNvPr>
          <p:cNvCxnSpPr>
            <a:cxnSpLocks/>
          </p:cNvCxnSpPr>
          <p:nvPr/>
        </p:nvCxnSpPr>
        <p:spPr>
          <a:xfrm>
            <a:off x="6062696" y="247603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D57A1DC-1F4E-46D5-A938-989F1F206E97}"/>
              </a:ext>
            </a:extLst>
          </p:cNvPr>
          <p:cNvSpPr txBox="1"/>
          <p:nvPr/>
        </p:nvSpPr>
        <p:spPr>
          <a:xfrm>
            <a:off x="5011683" y="3257093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</a:t>
            </a:r>
            <a:r>
              <a:rPr lang="es-MX" sz="1000" b="1" dirty="0">
                <a:solidFill>
                  <a:srgbClr val="C00000"/>
                </a:solidFill>
              </a:rPr>
              <a:t>-$19,836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$ 20,164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9689F9A8-FC78-4B2A-A637-EE6A612B722E}"/>
              </a:ext>
            </a:extLst>
          </p:cNvPr>
          <p:cNvSpPr/>
          <p:nvPr/>
        </p:nvSpPr>
        <p:spPr>
          <a:xfrm>
            <a:off x="4942341" y="2010810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CFD469D-06D1-491D-BBF3-B31622FD597F}"/>
              </a:ext>
            </a:extLst>
          </p:cNvPr>
          <p:cNvSpPr txBox="1"/>
          <p:nvPr/>
        </p:nvSpPr>
        <p:spPr>
          <a:xfrm>
            <a:off x="2815727" y="2185875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51F600F1-8005-4AA3-9AF6-6D9B5143188A}"/>
              </a:ext>
            </a:extLst>
          </p:cNvPr>
          <p:cNvCxnSpPr>
            <a:cxnSpLocks/>
          </p:cNvCxnSpPr>
          <p:nvPr/>
        </p:nvCxnSpPr>
        <p:spPr>
          <a:xfrm>
            <a:off x="6772559" y="2524159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F05B598B-D98E-4715-BA82-8D02850EFD4A}"/>
              </a:ext>
            </a:extLst>
          </p:cNvPr>
          <p:cNvSpPr txBox="1"/>
          <p:nvPr/>
        </p:nvSpPr>
        <p:spPr>
          <a:xfrm>
            <a:off x="5064857" y="2156378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E5C5130-FB21-4D18-94E2-B8C72596977C}"/>
              </a:ext>
            </a:extLst>
          </p:cNvPr>
          <p:cNvSpPr txBox="1"/>
          <p:nvPr/>
        </p:nvSpPr>
        <p:spPr>
          <a:xfrm>
            <a:off x="541395" y="1958691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3</a:t>
            </a:r>
          </a:p>
        </p:txBody>
      </p:sp>
    </p:spTree>
    <p:extLst>
      <p:ext uri="{BB962C8B-B14F-4D97-AF65-F5344CB8AC3E}">
        <p14:creationId xmlns:p14="http://schemas.microsoft.com/office/powerpoint/2010/main" val="894447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185" name="Google Shape;185;p20"/>
          <p:cNvGrpSpPr/>
          <p:nvPr/>
        </p:nvGrpSpPr>
        <p:grpSpPr>
          <a:xfrm>
            <a:off x="6853598" y="570123"/>
            <a:ext cx="1922109" cy="4205381"/>
            <a:chOff x="6310600" y="1679550"/>
            <a:chExt cx="883850" cy="1933775"/>
          </a:xfrm>
        </p:grpSpPr>
        <p:sp>
          <p:nvSpPr>
            <p:cNvPr id="186" name="Google Shape;186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860" y="37487"/>
                  </a:moveTo>
                  <a:lnTo>
                    <a:pt x="17799" y="39376"/>
                  </a:lnTo>
                  <a:lnTo>
                    <a:pt x="17738" y="41327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0"/>
            <p:cNvSpPr/>
            <p:nvPr/>
          </p:nvSpPr>
          <p:spPr>
            <a:xfrm>
              <a:off x="6310600" y="1679550"/>
              <a:ext cx="883850" cy="1933775"/>
            </a:xfrm>
            <a:custGeom>
              <a:avLst/>
              <a:gdLst/>
              <a:ahLst/>
              <a:cxnLst/>
              <a:rect l="l" t="t" r="r" b="b"/>
              <a:pathLst>
                <a:path w="35354" h="77351" extrusionOk="0">
                  <a:moveTo>
                    <a:pt x="17433" y="367"/>
                  </a:moveTo>
                  <a:lnTo>
                    <a:pt x="18165" y="428"/>
                  </a:lnTo>
                  <a:lnTo>
                    <a:pt x="18896" y="549"/>
                  </a:lnTo>
                  <a:lnTo>
                    <a:pt x="19201" y="671"/>
                  </a:lnTo>
                  <a:lnTo>
                    <a:pt x="19567" y="854"/>
                  </a:lnTo>
                  <a:lnTo>
                    <a:pt x="19872" y="1037"/>
                  </a:lnTo>
                  <a:lnTo>
                    <a:pt x="20115" y="1281"/>
                  </a:lnTo>
                  <a:lnTo>
                    <a:pt x="20359" y="1525"/>
                  </a:lnTo>
                  <a:lnTo>
                    <a:pt x="20542" y="1768"/>
                  </a:lnTo>
                  <a:lnTo>
                    <a:pt x="20847" y="2378"/>
                  </a:lnTo>
                  <a:lnTo>
                    <a:pt x="21091" y="3048"/>
                  </a:lnTo>
                  <a:lnTo>
                    <a:pt x="21213" y="3719"/>
                  </a:lnTo>
                  <a:lnTo>
                    <a:pt x="21273" y="4389"/>
                  </a:lnTo>
                  <a:lnTo>
                    <a:pt x="21273" y="5121"/>
                  </a:lnTo>
                  <a:lnTo>
                    <a:pt x="21273" y="5852"/>
                  </a:lnTo>
                  <a:lnTo>
                    <a:pt x="21152" y="6584"/>
                  </a:lnTo>
                  <a:lnTo>
                    <a:pt x="21030" y="7315"/>
                  </a:lnTo>
                  <a:lnTo>
                    <a:pt x="20786" y="7986"/>
                  </a:lnTo>
                  <a:lnTo>
                    <a:pt x="20481" y="8656"/>
                  </a:lnTo>
                  <a:lnTo>
                    <a:pt x="20115" y="9266"/>
                  </a:lnTo>
                  <a:lnTo>
                    <a:pt x="19628" y="9814"/>
                  </a:lnTo>
                  <a:lnTo>
                    <a:pt x="19018" y="10302"/>
                  </a:lnTo>
                  <a:lnTo>
                    <a:pt x="18470" y="10607"/>
                  </a:lnTo>
                  <a:lnTo>
                    <a:pt x="18104" y="10729"/>
                  </a:lnTo>
                  <a:lnTo>
                    <a:pt x="17799" y="10790"/>
                  </a:lnTo>
                  <a:lnTo>
                    <a:pt x="17251" y="10668"/>
                  </a:lnTo>
                  <a:lnTo>
                    <a:pt x="16946" y="10607"/>
                  </a:lnTo>
                  <a:lnTo>
                    <a:pt x="16702" y="10485"/>
                  </a:lnTo>
                  <a:lnTo>
                    <a:pt x="16336" y="10302"/>
                  </a:lnTo>
                  <a:lnTo>
                    <a:pt x="16031" y="10058"/>
                  </a:lnTo>
                  <a:lnTo>
                    <a:pt x="15483" y="9570"/>
                  </a:lnTo>
                  <a:lnTo>
                    <a:pt x="15056" y="8961"/>
                  </a:lnTo>
                  <a:lnTo>
                    <a:pt x="14751" y="8351"/>
                  </a:lnTo>
                  <a:lnTo>
                    <a:pt x="14508" y="7742"/>
                  </a:lnTo>
                  <a:lnTo>
                    <a:pt x="14325" y="7071"/>
                  </a:lnTo>
                  <a:lnTo>
                    <a:pt x="14142" y="6340"/>
                  </a:lnTo>
                  <a:lnTo>
                    <a:pt x="14081" y="5548"/>
                  </a:lnTo>
                  <a:lnTo>
                    <a:pt x="14081" y="4816"/>
                  </a:lnTo>
                  <a:lnTo>
                    <a:pt x="14081" y="4085"/>
                  </a:lnTo>
                  <a:lnTo>
                    <a:pt x="14203" y="3414"/>
                  </a:lnTo>
                  <a:lnTo>
                    <a:pt x="14386" y="2744"/>
                  </a:lnTo>
                  <a:lnTo>
                    <a:pt x="14630" y="2134"/>
                  </a:lnTo>
                  <a:lnTo>
                    <a:pt x="14812" y="1829"/>
                  </a:lnTo>
                  <a:lnTo>
                    <a:pt x="14995" y="1525"/>
                  </a:lnTo>
                  <a:lnTo>
                    <a:pt x="15239" y="1281"/>
                  </a:lnTo>
                  <a:lnTo>
                    <a:pt x="15483" y="1037"/>
                  </a:lnTo>
                  <a:lnTo>
                    <a:pt x="15788" y="854"/>
                  </a:lnTo>
                  <a:lnTo>
                    <a:pt x="16092" y="671"/>
                  </a:lnTo>
                  <a:lnTo>
                    <a:pt x="16763" y="488"/>
                  </a:lnTo>
                  <a:lnTo>
                    <a:pt x="17433" y="367"/>
                  </a:lnTo>
                  <a:close/>
                  <a:moveTo>
                    <a:pt x="17494" y="29197"/>
                  </a:moveTo>
                  <a:lnTo>
                    <a:pt x="17372" y="29319"/>
                  </a:lnTo>
                  <a:lnTo>
                    <a:pt x="17311" y="29502"/>
                  </a:lnTo>
                  <a:lnTo>
                    <a:pt x="17311" y="29685"/>
                  </a:lnTo>
                  <a:lnTo>
                    <a:pt x="17311" y="29807"/>
                  </a:lnTo>
                  <a:lnTo>
                    <a:pt x="17433" y="29929"/>
                  </a:lnTo>
                  <a:lnTo>
                    <a:pt x="17738" y="29929"/>
                  </a:lnTo>
                  <a:lnTo>
                    <a:pt x="17799" y="29807"/>
                  </a:lnTo>
                  <a:lnTo>
                    <a:pt x="17799" y="29746"/>
                  </a:lnTo>
                  <a:lnTo>
                    <a:pt x="17799" y="29563"/>
                  </a:lnTo>
                  <a:lnTo>
                    <a:pt x="17677" y="29746"/>
                  </a:lnTo>
                  <a:lnTo>
                    <a:pt x="17555" y="29746"/>
                  </a:lnTo>
                  <a:lnTo>
                    <a:pt x="17494" y="29563"/>
                  </a:lnTo>
                  <a:lnTo>
                    <a:pt x="17494" y="29380"/>
                  </a:lnTo>
                  <a:lnTo>
                    <a:pt x="17555" y="29319"/>
                  </a:lnTo>
                  <a:lnTo>
                    <a:pt x="17616" y="29258"/>
                  </a:lnTo>
                  <a:lnTo>
                    <a:pt x="17555" y="29197"/>
                  </a:lnTo>
                  <a:close/>
                  <a:moveTo>
                    <a:pt x="30599" y="35963"/>
                  </a:moveTo>
                  <a:lnTo>
                    <a:pt x="30599" y="35963"/>
                  </a:lnTo>
                  <a:lnTo>
                    <a:pt x="30599" y="35963"/>
                  </a:lnTo>
                  <a:close/>
                  <a:moveTo>
                    <a:pt x="4755" y="35963"/>
                  </a:moveTo>
                  <a:lnTo>
                    <a:pt x="4511" y="36268"/>
                  </a:lnTo>
                  <a:lnTo>
                    <a:pt x="4206" y="36695"/>
                  </a:lnTo>
                  <a:lnTo>
                    <a:pt x="3841" y="37121"/>
                  </a:lnTo>
                  <a:lnTo>
                    <a:pt x="3414" y="37426"/>
                  </a:lnTo>
                  <a:lnTo>
                    <a:pt x="3170" y="37548"/>
                  </a:lnTo>
                  <a:lnTo>
                    <a:pt x="2926" y="37670"/>
                  </a:lnTo>
                  <a:lnTo>
                    <a:pt x="3292" y="37670"/>
                  </a:lnTo>
                  <a:lnTo>
                    <a:pt x="3597" y="37609"/>
                  </a:lnTo>
                  <a:lnTo>
                    <a:pt x="3902" y="37426"/>
                  </a:lnTo>
                  <a:lnTo>
                    <a:pt x="4146" y="37182"/>
                  </a:lnTo>
                  <a:lnTo>
                    <a:pt x="4328" y="36877"/>
                  </a:lnTo>
                  <a:lnTo>
                    <a:pt x="4511" y="36573"/>
                  </a:lnTo>
                  <a:lnTo>
                    <a:pt x="4633" y="36268"/>
                  </a:lnTo>
                  <a:lnTo>
                    <a:pt x="4755" y="35963"/>
                  </a:lnTo>
                  <a:close/>
                  <a:moveTo>
                    <a:pt x="30599" y="35963"/>
                  </a:moveTo>
                  <a:lnTo>
                    <a:pt x="30721" y="36268"/>
                  </a:lnTo>
                  <a:lnTo>
                    <a:pt x="30843" y="36573"/>
                  </a:lnTo>
                  <a:lnTo>
                    <a:pt x="31026" y="36877"/>
                  </a:lnTo>
                  <a:lnTo>
                    <a:pt x="31209" y="37182"/>
                  </a:lnTo>
                  <a:lnTo>
                    <a:pt x="31453" y="37365"/>
                  </a:lnTo>
                  <a:lnTo>
                    <a:pt x="31757" y="37548"/>
                  </a:lnTo>
                  <a:lnTo>
                    <a:pt x="32123" y="37670"/>
                  </a:lnTo>
                  <a:lnTo>
                    <a:pt x="32428" y="37670"/>
                  </a:lnTo>
                  <a:lnTo>
                    <a:pt x="32123" y="37548"/>
                  </a:lnTo>
                  <a:lnTo>
                    <a:pt x="31879" y="37426"/>
                  </a:lnTo>
                  <a:lnTo>
                    <a:pt x="31514" y="37121"/>
                  </a:lnTo>
                  <a:lnTo>
                    <a:pt x="31209" y="36755"/>
                  </a:lnTo>
                  <a:lnTo>
                    <a:pt x="30599" y="35963"/>
                  </a:lnTo>
                  <a:close/>
                  <a:moveTo>
                    <a:pt x="17860" y="37487"/>
                  </a:moveTo>
                  <a:lnTo>
                    <a:pt x="17799" y="39681"/>
                  </a:lnTo>
                  <a:lnTo>
                    <a:pt x="17738" y="41815"/>
                  </a:lnTo>
                  <a:lnTo>
                    <a:pt x="17738" y="41876"/>
                  </a:lnTo>
                  <a:lnTo>
                    <a:pt x="17677" y="42302"/>
                  </a:lnTo>
                  <a:lnTo>
                    <a:pt x="17616" y="39925"/>
                  </a:lnTo>
                  <a:lnTo>
                    <a:pt x="17555" y="37487"/>
                  </a:lnTo>
                  <a:close/>
                  <a:moveTo>
                    <a:pt x="18774" y="54980"/>
                  </a:moveTo>
                  <a:lnTo>
                    <a:pt x="18774" y="54980"/>
                  </a:lnTo>
                  <a:lnTo>
                    <a:pt x="18774" y="54980"/>
                  </a:lnTo>
                  <a:close/>
                  <a:moveTo>
                    <a:pt x="13959" y="53457"/>
                  </a:moveTo>
                  <a:lnTo>
                    <a:pt x="13898" y="53761"/>
                  </a:lnTo>
                  <a:lnTo>
                    <a:pt x="13837" y="54066"/>
                  </a:lnTo>
                  <a:lnTo>
                    <a:pt x="13837" y="54432"/>
                  </a:lnTo>
                  <a:lnTo>
                    <a:pt x="13898" y="54737"/>
                  </a:lnTo>
                  <a:lnTo>
                    <a:pt x="14020" y="55041"/>
                  </a:lnTo>
                  <a:lnTo>
                    <a:pt x="14142" y="55346"/>
                  </a:lnTo>
                  <a:lnTo>
                    <a:pt x="14386" y="55590"/>
                  </a:lnTo>
                  <a:lnTo>
                    <a:pt x="14690" y="55712"/>
                  </a:lnTo>
                  <a:lnTo>
                    <a:pt x="14934" y="55834"/>
                  </a:lnTo>
                  <a:lnTo>
                    <a:pt x="15483" y="55834"/>
                  </a:lnTo>
                  <a:lnTo>
                    <a:pt x="15788" y="55773"/>
                  </a:lnTo>
                  <a:lnTo>
                    <a:pt x="16092" y="55651"/>
                  </a:lnTo>
                  <a:lnTo>
                    <a:pt x="16336" y="55468"/>
                  </a:lnTo>
                  <a:lnTo>
                    <a:pt x="16458" y="55285"/>
                  </a:lnTo>
                  <a:lnTo>
                    <a:pt x="16580" y="54980"/>
                  </a:lnTo>
                  <a:lnTo>
                    <a:pt x="16458" y="55163"/>
                  </a:lnTo>
                  <a:lnTo>
                    <a:pt x="16336" y="55285"/>
                  </a:lnTo>
                  <a:lnTo>
                    <a:pt x="16092" y="55468"/>
                  </a:lnTo>
                  <a:lnTo>
                    <a:pt x="15849" y="55590"/>
                  </a:lnTo>
                  <a:lnTo>
                    <a:pt x="14934" y="55590"/>
                  </a:lnTo>
                  <a:lnTo>
                    <a:pt x="14690" y="55468"/>
                  </a:lnTo>
                  <a:lnTo>
                    <a:pt x="14508" y="55346"/>
                  </a:lnTo>
                  <a:lnTo>
                    <a:pt x="14325" y="55163"/>
                  </a:lnTo>
                  <a:lnTo>
                    <a:pt x="14142" y="54798"/>
                  </a:lnTo>
                  <a:lnTo>
                    <a:pt x="14020" y="54371"/>
                  </a:lnTo>
                  <a:lnTo>
                    <a:pt x="13959" y="53883"/>
                  </a:lnTo>
                  <a:lnTo>
                    <a:pt x="13959" y="53457"/>
                  </a:lnTo>
                  <a:close/>
                  <a:moveTo>
                    <a:pt x="21395" y="53457"/>
                  </a:moveTo>
                  <a:lnTo>
                    <a:pt x="21395" y="54005"/>
                  </a:lnTo>
                  <a:lnTo>
                    <a:pt x="21334" y="54554"/>
                  </a:lnTo>
                  <a:lnTo>
                    <a:pt x="21213" y="54798"/>
                  </a:lnTo>
                  <a:lnTo>
                    <a:pt x="21091" y="55041"/>
                  </a:lnTo>
                  <a:lnTo>
                    <a:pt x="20908" y="55285"/>
                  </a:lnTo>
                  <a:lnTo>
                    <a:pt x="20725" y="55468"/>
                  </a:lnTo>
                  <a:lnTo>
                    <a:pt x="20481" y="55529"/>
                  </a:lnTo>
                  <a:lnTo>
                    <a:pt x="20237" y="55590"/>
                  </a:lnTo>
                  <a:lnTo>
                    <a:pt x="19933" y="55651"/>
                  </a:lnTo>
                  <a:lnTo>
                    <a:pt x="19628" y="55590"/>
                  </a:lnTo>
                  <a:lnTo>
                    <a:pt x="19384" y="55529"/>
                  </a:lnTo>
                  <a:lnTo>
                    <a:pt x="19140" y="55407"/>
                  </a:lnTo>
                  <a:lnTo>
                    <a:pt x="18957" y="55224"/>
                  </a:lnTo>
                  <a:lnTo>
                    <a:pt x="18774" y="54980"/>
                  </a:lnTo>
                  <a:lnTo>
                    <a:pt x="18896" y="55285"/>
                  </a:lnTo>
                  <a:lnTo>
                    <a:pt x="19079" y="55468"/>
                  </a:lnTo>
                  <a:lnTo>
                    <a:pt x="19262" y="55651"/>
                  </a:lnTo>
                  <a:lnTo>
                    <a:pt x="19567" y="55773"/>
                  </a:lnTo>
                  <a:lnTo>
                    <a:pt x="19872" y="55834"/>
                  </a:lnTo>
                  <a:lnTo>
                    <a:pt x="20420" y="55834"/>
                  </a:lnTo>
                  <a:lnTo>
                    <a:pt x="20725" y="55712"/>
                  </a:lnTo>
                  <a:lnTo>
                    <a:pt x="20969" y="55590"/>
                  </a:lnTo>
                  <a:lnTo>
                    <a:pt x="21213" y="55346"/>
                  </a:lnTo>
                  <a:lnTo>
                    <a:pt x="21334" y="55041"/>
                  </a:lnTo>
                  <a:lnTo>
                    <a:pt x="21456" y="54737"/>
                  </a:lnTo>
                  <a:lnTo>
                    <a:pt x="21517" y="54432"/>
                  </a:lnTo>
                  <a:lnTo>
                    <a:pt x="21517" y="54066"/>
                  </a:lnTo>
                  <a:lnTo>
                    <a:pt x="21456" y="53761"/>
                  </a:lnTo>
                  <a:lnTo>
                    <a:pt x="21395" y="53457"/>
                  </a:lnTo>
                  <a:close/>
                  <a:moveTo>
                    <a:pt x="17677" y="44436"/>
                  </a:moveTo>
                  <a:lnTo>
                    <a:pt x="17738" y="45837"/>
                  </a:lnTo>
                  <a:lnTo>
                    <a:pt x="17799" y="47178"/>
                  </a:lnTo>
                  <a:lnTo>
                    <a:pt x="17799" y="48641"/>
                  </a:lnTo>
                  <a:lnTo>
                    <a:pt x="17738" y="50043"/>
                  </a:lnTo>
                  <a:lnTo>
                    <a:pt x="17738" y="51628"/>
                  </a:lnTo>
                  <a:lnTo>
                    <a:pt x="17799" y="53213"/>
                  </a:lnTo>
                  <a:lnTo>
                    <a:pt x="17982" y="54737"/>
                  </a:lnTo>
                  <a:lnTo>
                    <a:pt x="18043" y="55102"/>
                  </a:lnTo>
                  <a:lnTo>
                    <a:pt x="17982" y="55529"/>
                  </a:lnTo>
                  <a:lnTo>
                    <a:pt x="17921" y="56321"/>
                  </a:lnTo>
                  <a:lnTo>
                    <a:pt x="17799" y="57967"/>
                  </a:lnTo>
                  <a:lnTo>
                    <a:pt x="17738" y="59552"/>
                  </a:lnTo>
                  <a:lnTo>
                    <a:pt x="17677" y="61198"/>
                  </a:lnTo>
                  <a:lnTo>
                    <a:pt x="17738" y="62782"/>
                  </a:lnTo>
                  <a:lnTo>
                    <a:pt x="17860" y="64306"/>
                  </a:lnTo>
                  <a:lnTo>
                    <a:pt x="17982" y="65891"/>
                  </a:lnTo>
                  <a:lnTo>
                    <a:pt x="18104" y="67476"/>
                  </a:lnTo>
                  <a:lnTo>
                    <a:pt x="18165" y="69061"/>
                  </a:lnTo>
                  <a:lnTo>
                    <a:pt x="18104" y="70828"/>
                  </a:lnTo>
                  <a:lnTo>
                    <a:pt x="18104" y="71438"/>
                  </a:lnTo>
                  <a:lnTo>
                    <a:pt x="18104" y="71743"/>
                  </a:lnTo>
                  <a:lnTo>
                    <a:pt x="18043" y="71986"/>
                  </a:lnTo>
                  <a:lnTo>
                    <a:pt x="17677" y="72535"/>
                  </a:lnTo>
                  <a:lnTo>
                    <a:pt x="17616" y="72474"/>
                  </a:lnTo>
                  <a:lnTo>
                    <a:pt x="17555" y="72352"/>
                  </a:lnTo>
                  <a:lnTo>
                    <a:pt x="17433" y="72108"/>
                  </a:lnTo>
                  <a:lnTo>
                    <a:pt x="17311" y="71864"/>
                  </a:lnTo>
                  <a:lnTo>
                    <a:pt x="17251" y="71743"/>
                  </a:lnTo>
                  <a:lnTo>
                    <a:pt x="17251" y="71499"/>
                  </a:lnTo>
                  <a:lnTo>
                    <a:pt x="17251" y="71133"/>
                  </a:lnTo>
                  <a:lnTo>
                    <a:pt x="17251" y="69792"/>
                  </a:lnTo>
                  <a:lnTo>
                    <a:pt x="17251" y="68329"/>
                  </a:lnTo>
                  <a:lnTo>
                    <a:pt x="17311" y="66805"/>
                  </a:lnTo>
                  <a:lnTo>
                    <a:pt x="17433" y="65221"/>
                  </a:lnTo>
                  <a:lnTo>
                    <a:pt x="17616" y="63636"/>
                  </a:lnTo>
                  <a:lnTo>
                    <a:pt x="17677" y="62051"/>
                  </a:lnTo>
                  <a:lnTo>
                    <a:pt x="17677" y="60405"/>
                  </a:lnTo>
                  <a:lnTo>
                    <a:pt x="17616" y="58820"/>
                  </a:lnTo>
                  <a:lnTo>
                    <a:pt x="17494" y="57175"/>
                  </a:lnTo>
                  <a:lnTo>
                    <a:pt x="17372" y="55529"/>
                  </a:lnTo>
                  <a:lnTo>
                    <a:pt x="17311" y="55163"/>
                  </a:lnTo>
                  <a:lnTo>
                    <a:pt x="17372" y="54798"/>
                  </a:lnTo>
                  <a:lnTo>
                    <a:pt x="17433" y="54066"/>
                  </a:lnTo>
                  <a:lnTo>
                    <a:pt x="17616" y="52481"/>
                  </a:lnTo>
                  <a:lnTo>
                    <a:pt x="17677" y="50897"/>
                  </a:lnTo>
                  <a:lnTo>
                    <a:pt x="17616" y="49129"/>
                  </a:lnTo>
                  <a:lnTo>
                    <a:pt x="17555" y="48215"/>
                  </a:lnTo>
                  <a:lnTo>
                    <a:pt x="17555" y="47300"/>
                  </a:lnTo>
                  <a:lnTo>
                    <a:pt x="17616" y="45898"/>
                  </a:lnTo>
                  <a:lnTo>
                    <a:pt x="17677" y="44436"/>
                  </a:lnTo>
                  <a:close/>
                  <a:moveTo>
                    <a:pt x="15788" y="10180"/>
                  </a:moveTo>
                  <a:lnTo>
                    <a:pt x="16214" y="10485"/>
                  </a:lnTo>
                  <a:lnTo>
                    <a:pt x="16702" y="10729"/>
                  </a:lnTo>
                  <a:lnTo>
                    <a:pt x="17190" y="10911"/>
                  </a:lnTo>
                  <a:lnTo>
                    <a:pt x="17677" y="10972"/>
                  </a:lnTo>
                  <a:lnTo>
                    <a:pt x="18165" y="10911"/>
                  </a:lnTo>
                  <a:lnTo>
                    <a:pt x="18652" y="10790"/>
                  </a:lnTo>
                  <a:lnTo>
                    <a:pt x="19079" y="10546"/>
                  </a:lnTo>
                  <a:lnTo>
                    <a:pt x="19506" y="10241"/>
                  </a:lnTo>
                  <a:lnTo>
                    <a:pt x="19506" y="11033"/>
                  </a:lnTo>
                  <a:lnTo>
                    <a:pt x="19567" y="11399"/>
                  </a:lnTo>
                  <a:lnTo>
                    <a:pt x="19750" y="11765"/>
                  </a:lnTo>
                  <a:lnTo>
                    <a:pt x="19993" y="12070"/>
                  </a:lnTo>
                  <a:lnTo>
                    <a:pt x="20298" y="12313"/>
                  </a:lnTo>
                  <a:lnTo>
                    <a:pt x="20664" y="12496"/>
                  </a:lnTo>
                  <a:lnTo>
                    <a:pt x="21030" y="12557"/>
                  </a:lnTo>
                  <a:lnTo>
                    <a:pt x="21883" y="12801"/>
                  </a:lnTo>
                  <a:lnTo>
                    <a:pt x="22736" y="13106"/>
                  </a:lnTo>
                  <a:lnTo>
                    <a:pt x="23468" y="13410"/>
                  </a:lnTo>
                  <a:lnTo>
                    <a:pt x="24138" y="13837"/>
                  </a:lnTo>
                  <a:lnTo>
                    <a:pt x="24748" y="14325"/>
                  </a:lnTo>
                  <a:lnTo>
                    <a:pt x="24992" y="14630"/>
                  </a:lnTo>
                  <a:lnTo>
                    <a:pt x="25235" y="14934"/>
                  </a:lnTo>
                  <a:lnTo>
                    <a:pt x="25479" y="15300"/>
                  </a:lnTo>
                  <a:lnTo>
                    <a:pt x="25601" y="15605"/>
                  </a:lnTo>
                  <a:lnTo>
                    <a:pt x="25723" y="15971"/>
                  </a:lnTo>
                  <a:lnTo>
                    <a:pt x="25845" y="16336"/>
                  </a:lnTo>
                  <a:lnTo>
                    <a:pt x="25906" y="16946"/>
                  </a:lnTo>
                  <a:lnTo>
                    <a:pt x="25906" y="17555"/>
                  </a:lnTo>
                  <a:lnTo>
                    <a:pt x="26028" y="18957"/>
                  </a:lnTo>
                  <a:lnTo>
                    <a:pt x="26272" y="20298"/>
                  </a:lnTo>
                  <a:lnTo>
                    <a:pt x="26820" y="22980"/>
                  </a:lnTo>
                  <a:lnTo>
                    <a:pt x="27186" y="24870"/>
                  </a:lnTo>
                  <a:lnTo>
                    <a:pt x="27308" y="25418"/>
                  </a:lnTo>
                  <a:lnTo>
                    <a:pt x="27491" y="25967"/>
                  </a:lnTo>
                  <a:lnTo>
                    <a:pt x="27735" y="26454"/>
                  </a:lnTo>
                  <a:lnTo>
                    <a:pt x="28039" y="26881"/>
                  </a:lnTo>
                  <a:lnTo>
                    <a:pt x="28405" y="27308"/>
                  </a:lnTo>
                  <a:lnTo>
                    <a:pt x="28649" y="27795"/>
                  </a:lnTo>
                  <a:lnTo>
                    <a:pt x="29076" y="28710"/>
                  </a:lnTo>
                  <a:lnTo>
                    <a:pt x="29441" y="29624"/>
                  </a:lnTo>
                  <a:lnTo>
                    <a:pt x="29685" y="30599"/>
                  </a:lnTo>
                  <a:lnTo>
                    <a:pt x="29929" y="31574"/>
                  </a:lnTo>
                  <a:lnTo>
                    <a:pt x="30477" y="33586"/>
                  </a:lnTo>
                  <a:lnTo>
                    <a:pt x="30782" y="34439"/>
                  </a:lnTo>
                  <a:lnTo>
                    <a:pt x="30965" y="34805"/>
                  </a:lnTo>
                  <a:lnTo>
                    <a:pt x="31148" y="35171"/>
                  </a:lnTo>
                  <a:lnTo>
                    <a:pt x="30843" y="35293"/>
                  </a:lnTo>
                  <a:lnTo>
                    <a:pt x="30721" y="35415"/>
                  </a:lnTo>
                  <a:lnTo>
                    <a:pt x="30660" y="35475"/>
                  </a:lnTo>
                  <a:lnTo>
                    <a:pt x="30660" y="35536"/>
                  </a:lnTo>
                  <a:lnTo>
                    <a:pt x="30721" y="35658"/>
                  </a:lnTo>
                  <a:lnTo>
                    <a:pt x="30782" y="35658"/>
                  </a:lnTo>
                  <a:lnTo>
                    <a:pt x="30965" y="35536"/>
                  </a:lnTo>
                  <a:lnTo>
                    <a:pt x="31209" y="35354"/>
                  </a:lnTo>
                  <a:lnTo>
                    <a:pt x="31514" y="35354"/>
                  </a:lnTo>
                  <a:lnTo>
                    <a:pt x="31818" y="35415"/>
                  </a:lnTo>
                  <a:lnTo>
                    <a:pt x="32123" y="35475"/>
                  </a:lnTo>
                  <a:lnTo>
                    <a:pt x="32550" y="35780"/>
                  </a:lnTo>
                  <a:lnTo>
                    <a:pt x="32977" y="36146"/>
                  </a:lnTo>
                  <a:lnTo>
                    <a:pt x="33708" y="36877"/>
                  </a:lnTo>
                  <a:lnTo>
                    <a:pt x="34013" y="37243"/>
                  </a:lnTo>
                  <a:lnTo>
                    <a:pt x="34378" y="37548"/>
                  </a:lnTo>
                  <a:lnTo>
                    <a:pt x="34805" y="37914"/>
                  </a:lnTo>
                  <a:lnTo>
                    <a:pt x="34988" y="37975"/>
                  </a:lnTo>
                  <a:lnTo>
                    <a:pt x="35110" y="38096"/>
                  </a:lnTo>
                  <a:lnTo>
                    <a:pt x="35110" y="38157"/>
                  </a:lnTo>
                  <a:lnTo>
                    <a:pt x="34988" y="38279"/>
                  </a:lnTo>
                  <a:lnTo>
                    <a:pt x="34805" y="38279"/>
                  </a:lnTo>
                  <a:lnTo>
                    <a:pt x="34500" y="38218"/>
                  </a:lnTo>
                  <a:lnTo>
                    <a:pt x="34257" y="38157"/>
                  </a:lnTo>
                  <a:lnTo>
                    <a:pt x="34013" y="38036"/>
                  </a:lnTo>
                  <a:lnTo>
                    <a:pt x="33708" y="37670"/>
                  </a:lnTo>
                  <a:lnTo>
                    <a:pt x="33525" y="37548"/>
                  </a:lnTo>
                  <a:lnTo>
                    <a:pt x="33342" y="37548"/>
                  </a:lnTo>
                  <a:lnTo>
                    <a:pt x="33220" y="37609"/>
                  </a:lnTo>
                  <a:lnTo>
                    <a:pt x="33159" y="37670"/>
                  </a:lnTo>
                  <a:lnTo>
                    <a:pt x="33159" y="37731"/>
                  </a:lnTo>
                  <a:lnTo>
                    <a:pt x="33220" y="38036"/>
                  </a:lnTo>
                  <a:lnTo>
                    <a:pt x="33281" y="38218"/>
                  </a:lnTo>
                  <a:lnTo>
                    <a:pt x="33647" y="38950"/>
                  </a:lnTo>
                  <a:lnTo>
                    <a:pt x="34074" y="39681"/>
                  </a:lnTo>
                  <a:lnTo>
                    <a:pt x="34439" y="40291"/>
                  </a:lnTo>
                  <a:lnTo>
                    <a:pt x="34683" y="40596"/>
                  </a:lnTo>
                  <a:lnTo>
                    <a:pt x="34805" y="40778"/>
                  </a:lnTo>
                  <a:lnTo>
                    <a:pt x="34805" y="40961"/>
                  </a:lnTo>
                  <a:lnTo>
                    <a:pt x="34805" y="41022"/>
                  </a:lnTo>
                  <a:lnTo>
                    <a:pt x="34744" y="41022"/>
                  </a:lnTo>
                  <a:lnTo>
                    <a:pt x="34683" y="40961"/>
                  </a:lnTo>
                  <a:lnTo>
                    <a:pt x="34500" y="40778"/>
                  </a:lnTo>
                  <a:lnTo>
                    <a:pt x="33830" y="39864"/>
                  </a:lnTo>
                  <a:lnTo>
                    <a:pt x="33464" y="39316"/>
                  </a:lnTo>
                  <a:lnTo>
                    <a:pt x="33342" y="39194"/>
                  </a:lnTo>
                  <a:lnTo>
                    <a:pt x="33220" y="39072"/>
                  </a:lnTo>
                  <a:lnTo>
                    <a:pt x="33098" y="39072"/>
                  </a:lnTo>
                  <a:lnTo>
                    <a:pt x="32977" y="39133"/>
                  </a:lnTo>
                  <a:lnTo>
                    <a:pt x="32977" y="39255"/>
                  </a:lnTo>
                  <a:lnTo>
                    <a:pt x="32977" y="39376"/>
                  </a:lnTo>
                  <a:lnTo>
                    <a:pt x="33038" y="39620"/>
                  </a:lnTo>
                  <a:lnTo>
                    <a:pt x="33281" y="40047"/>
                  </a:lnTo>
                  <a:lnTo>
                    <a:pt x="33708" y="40839"/>
                  </a:lnTo>
                  <a:lnTo>
                    <a:pt x="33891" y="41266"/>
                  </a:lnTo>
                  <a:lnTo>
                    <a:pt x="34013" y="41693"/>
                  </a:lnTo>
                  <a:lnTo>
                    <a:pt x="34074" y="41936"/>
                  </a:lnTo>
                  <a:lnTo>
                    <a:pt x="34013" y="41997"/>
                  </a:lnTo>
                  <a:lnTo>
                    <a:pt x="33891" y="41936"/>
                  </a:lnTo>
                  <a:lnTo>
                    <a:pt x="33769" y="41815"/>
                  </a:lnTo>
                  <a:lnTo>
                    <a:pt x="33647" y="41632"/>
                  </a:lnTo>
                  <a:lnTo>
                    <a:pt x="33525" y="41266"/>
                  </a:lnTo>
                  <a:lnTo>
                    <a:pt x="33098" y="40413"/>
                  </a:lnTo>
                  <a:lnTo>
                    <a:pt x="32916" y="39986"/>
                  </a:lnTo>
                  <a:lnTo>
                    <a:pt x="32672" y="39559"/>
                  </a:lnTo>
                  <a:lnTo>
                    <a:pt x="32489" y="39376"/>
                  </a:lnTo>
                  <a:lnTo>
                    <a:pt x="32367" y="39316"/>
                  </a:lnTo>
                  <a:lnTo>
                    <a:pt x="32245" y="39376"/>
                  </a:lnTo>
                  <a:lnTo>
                    <a:pt x="32184" y="39498"/>
                  </a:lnTo>
                  <a:lnTo>
                    <a:pt x="32184" y="39681"/>
                  </a:lnTo>
                  <a:lnTo>
                    <a:pt x="32245" y="40108"/>
                  </a:lnTo>
                  <a:lnTo>
                    <a:pt x="32428" y="40535"/>
                  </a:lnTo>
                  <a:lnTo>
                    <a:pt x="32794" y="41388"/>
                  </a:lnTo>
                  <a:lnTo>
                    <a:pt x="32916" y="41693"/>
                  </a:lnTo>
                  <a:lnTo>
                    <a:pt x="32977" y="41876"/>
                  </a:lnTo>
                  <a:lnTo>
                    <a:pt x="32977" y="42058"/>
                  </a:lnTo>
                  <a:lnTo>
                    <a:pt x="32916" y="42119"/>
                  </a:lnTo>
                  <a:lnTo>
                    <a:pt x="32855" y="42119"/>
                  </a:lnTo>
                  <a:lnTo>
                    <a:pt x="32733" y="42058"/>
                  </a:lnTo>
                  <a:lnTo>
                    <a:pt x="32611" y="41876"/>
                  </a:lnTo>
                  <a:lnTo>
                    <a:pt x="32489" y="41632"/>
                  </a:lnTo>
                  <a:lnTo>
                    <a:pt x="32367" y="41205"/>
                  </a:lnTo>
                  <a:lnTo>
                    <a:pt x="31940" y="40291"/>
                  </a:lnTo>
                  <a:lnTo>
                    <a:pt x="31757" y="39864"/>
                  </a:lnTo>
                  <a:lnTo>
                    <a:pt x="31697" y="39681"/>
                  </a:lnTo>
                  <a:lnTo>
                    <a:pt x="31514" y="39620"/>
                  </a:lnTo>
                  <a:lnTo>
                    <a:pt x="31392" y="39620"/>
                  </a:lnTo>
                  <a:lnTo>
                    <a:pt x="31331" y="39681"/>
                  </a:lnTo>
                  <a:lnTo>
                    <a:pt x="31331" y="39803"/>
                  </a:lnTo>
                  <a:lnTo>
                    <a:pt x="31331" y="39925"/>
                  </a:lnTo>
                  <a:lnTo>
                    <a:pt x="31453" y="40474"/>
                  </a:lnTo>
                  <a:lnTo>
                    <a:pt x="31514" y="40839"/>
                  </a:lnTo>
                  <a:lnTo>
                    <a:pt x="31575" y="41266"/>
                  </a:lnTo>
                  <a:lnTo>
                    <a:pt x="31575" y="41510"/>
                  </a:lnTo>
                  <a:lnTo>
                    <a:pt x="31514" y="41510"/>
                  </a:lnTo>
                  <a:lnTo>
                    <a:pt x="31453" y="41449"/>
                  </a:lnTo>
                  <a:lnTo>
                    <a:pt x="31209" y="40961"/>
                  </a:lnTo>
                  <a:lnTo>
                    <a:pt x="31087" y="40413"/>
                  </a:lnTo>
                  <a:lnTo>
                    <a:pt x="30965" y="39925"/>
                  </a:lnTo>
                  <a:lnTo>
                    <a:pt x="30782" y="39437"/>
                  </a:lnTo>
                  <a:lnTo>
                    <a:pt x="30417" y="38706"/>
                  </a:lnTo>
                  <a:lnTo>
                    <a:pt x="30051" y="38036"/>
                  </a:lnTo>
                  <a:lnTo>
                    <a:pt x="29807" y="37304"/>
                  </a:lnTo>
                  <a:lnTo>
                    <a:pt x="29746" y="36877"/>
                  </a:lnTo>
                  <a:lnTo>
                    <a:pt x="29746" y="36512"/>
                  </a:lnTo>
                  <a:lnTo>
                    <a:pt x="29868" y="36390"/>
                  </a:lnTo>
                  <a:lnTo>
                    <a:pt x="29990" y="36268"/>
                  </a:lnTo>
                  <a:lnTo>
                    <a:pt x="29990" y="36146"/>
                  </a:lnTo>
                  <a:lnTo>
                    <a:pt x="29990" y="36024"/>
                  </a:lnTo>
                  <a:lnTo>
                    <a:pt x="29807" y="36024"/>
                  </a:lnTo>
                  <a:lnTo>
                    <a:pt x="29685" y="36146"/>
                  </a:lnTo>
                  <a:lnTo>
                    <a:pt x="27978" y="33220"/>
                  </a:lnTo>
                  <a:lnTo>
                    <a:pt x="26820" y="31270"/>
                  </a:lnTo>
                  <a:lnTo>
                    <a:pt x="26333" y="30294"/>
                  </a:lnTo>
                  <a:lnTo>
                    <a:pt x="25906" y="29258"/>
                  </a:lnTo>
                  <a:lnTo>
                    <a:pt x="25723" y="28771"/>
                  </a:lnTo>
                  <a:lnTo>
                    <a:pt x="25601" y="28283"/>
                  </a:lnTo>
                  <a:lnTo>
                    <a:pt x="25479" y="27795"/>
                  </a:lnTo>
                  <a:lnTo>
                    <a:pt x="25357" y="27308"/>
                  </a:lnTo>
                  <a:lnTo>
                    <a:pt x="25114" y="26820"/>
                  </a:lnTo>
                  <a:lnTo>
                    <a:pt x="24870" y="26393"/>
                  </a:lnTo>
                  <a:lnTo>
                    <a:pt x="24626" y="25906"/>
                  </a:lnTo>
                  <a:lnTo>
                    <a:pt x="24382" y="25479"/>
                  </a:lnTo>
                  <a:lnTo>
                    <a:pt x="23955" y="24504"/>
                  </a:lnTo>
                  <a:lnTo>
                    <a:pt x="23590" y="23590"/>
                  </a:lnTo>
                  <a:lnTo>
                    <a:pt x="23346" y="22919"/>
                  </a:lnTo>
                  <a:lnTo>
                    <a:pt x="23285" y="22736"/>
                  </a:lnTo>
                  <a:lnTo>
                    <a:pt x="23224" y="22553"/>
                  </a:lnTo>
                  <a:lnTo>
                    <a:pt x="23224" y="22310"/>
                  </a:lnTo>
                  <a:lnTo>
                    <a:pt x="23285" y="22005"/>
                  </a:lnTo>
                  <a:lnTo>
                    <a:pt x="23346" y="21761"/>
                  </a:lnTo>
                  <a:lnTo>
                    <a:pt x="23407" y="21517"/>
                  </a:lnTo>
                  <a:lnTo>
                    <a:pt x="23651" y="20969"/>
                  </a:lnTo>
                  <a:lnTo>
                    <a:pt x="23773" y="20664"/>
                  </a:lnTo>
                  <a:lnTo>
                    <a:pt x="23834" y="20359"/>
                  </a:lnTo>
                  <a:lnTo>
                    <a:pt x="23834" y="19811"/>
                  </a:lnTo>
                  <a:lnTo>
                    <a:pt x="23773" y="19262"/>
                  </a:lnTo>
                  <a:lnTo>
                    <a:pt x="23651" y="18957"/>
                  </a:lnTo>
                  <a:lnTo>
                    <a:pt x="23590" y="18652"/>
                  </a:lnTo>
                  <a:lnTo>
                    <a:pt x="23651" y="18348"/>
                  </a:lnTo>
                  <a:lnTo>
                    <a:pt x="23712" y="18104"/>
                  </a:lnTo>
                  <a:lnTo>
                    <a:pt x="23529" y="18652"/>
                  </a:lnTo>
                  <a:lnTo>
                    <a:pt x="23468" y="18774"/>
                  </a:lnTo>
                  <a:lnTo>
                    <a:pt x="23529" y="18957"/>
                  </a:lnTo>
                  <a:lnTo>
                    <a:pt x="23590" y="19506"/>
                  </a:lnTo>
                  <a:lnTo>
                    <a:pt x="23590" y="20054"/>
                  </a:lnTo>
                  <a:lnTo>
                    <a:pt x="23468" y="20542"/>
                  </a:lnTo>
                  <a:lnTo>
                    <a:pt x="23285" y="21030"/>
                  </a:lnTo>
                  <a:lnTo>
                    <a:pt x="22980" y="21456"/>
                  </a:lnTo>
                  <a:lnTo>
                    <a:pt x="22675" y="21822"/>
                  </a:lnTo>
                  <a:lnTo>
                    <a:pt x="22249" y="22127"/>
                  </a:lnTo>
                  <a:lnTo>
                    <a:pt x="21883" y="22310"/>
                  </a:lnTo>
                  <a:lnTo>
                    <a:pt x="21395" y="22371"/>
                  </a:lnTo>
                  <a:lnTo>
                    <a:pt x="20969" y="22432"/>
                  </a:lnTo>
                  <a:lnTo>
                    <a:pt x="20664" y="22371"/>
                  </a:lnTo>
                  <a:lnTo>
                    <a:pt x="20359" y="22310"/>
                  </a:lnTo>
                  <a:lnTo>
                    <a:pt x="20054" y="22188"/>
                  </a:lnTo>
                  <a:lnTo>
                    <a:pt x="19811" y="22066"/>
                  </a:lnTo>
                  <a:lnTo>
                    <a:pt x="19323" y="21700"/>
                  </a:lnTo>
                  <a:lnTo>
                    <a:pt x="18896" y="21212"/>
                  </a:lnTo>
                  <a:lnTo>
                    <a:pt x="19079" y="21517"/>
                  </a:lnTo>
                  <a:lnTo>
                    <a:pt x="19262" y="21822"/>
                  </a:lnTo>
                  <a:lnTo>
                    <a:pt x="19445" y="22066"/>
                  </a:lnTo>
                  <a:lnTo>
                    <a:pt x="19689" y="22249"/>
                  </a:lnTo>
                  <a:lnTo>
                    <a:pt x="19993" y="22432"/>
                  </a:lnTo>
                  <a:lnTo>
                    <a:pt x="20237" y="22553"/>
                  </a:lnTo>
                  <a:lnTo>
                    <a:pt x="20542" y="22614"/>
                  </a:lnTo>
                  <a:lnTo>
                    <a:pt x="20847" y="22675"/>
                  </a:lnTo>
                  <a:lnTo>
                    <a:pt x="21456" y="22736"/>
                  </a:lnTo>
                  <a:lnTo>
                    <a:pt x="21761" y="22675"/>
                  </a:lnTo>
                  <a:lnTo>
                    <a:pt x="22066" y="22553"/>
                  </a:lnTo>
                  <a:lnTo>
                    <a:pt x="22310" y="22492"/>
                  </a:lnTo>
                  <a:lnTo>
                    <a:pt x="22614" y="22310"/>
                  </a:lnTo>
                  <a:lnTo>
                    <a:pt x="22858" y="22127"/>
                  </a:lnTo>
                  <a:lnTo>
                    <a:pt x="23102" y="21883"/>
                  </a:lnTo>
                  <a:lnTo>
                    <a:pt x="22858" y="23285"/>
                  </a:lnTo>
                  <a:lnTo>
                    <a:pt x="22493" y="24626"/>
                  </a:lnTo>
                  <a:lnTo>
                    <a:pt x="22310" y="25357"/>
                  </a:lnTo>
                  <a:lnTo>
                    <a:pt x="22188" y="26089"/>
                  </a:lnTo>
                  <a:lnTo>
                    <a:pt x="22188" y="26820"/>
                  </a:lnTo>
                  <a:lnTo>
                    <a:pt x="22310" y="27613"/>
                  </a:lnTo>
                  <a:lnTo>
                    <a:pt x="22432" y="28344"/>
                  </a:lnTo>
                  <a:lnTo>
                    <a:pt x="22675" y="29014"/>
                  </a:lnTo>
                  <a:lnTo>
                    <a:pt x="22980" y="29746"/>
                  </a:lnTo>
                  <a:lnTo>
                    <a:pt x="23224" y="30416"/>
                  </a:lnTo>
                  <a:lnTo>
                    <a:pt x="23834" y="31818"/>
                  </a:lnTo>
                  <a:lnTo>
                    <a:pt x="24260" y="33281"/>
                  </a:lnTo>
                  <a:lnTo>
                    <a:pt x="24626" y="34744"/>
                  </a:lnTo>
                  <a:lnTo>
                    <a:pt x="24748" y="35475"/>
                  </a:lnTo>
                  <a:lnTo>
                    <a:pt x="24809" y="36207"/>
                  </a:lnTo>
                  <a:lnTo>
                    <a:pt x="24870" y="36999"/>
                  </a:lnTo>
                  <a:lnTo>
                    <a:pt x="24870" y="37731"/>
                  </a:lnTo>
                  <a:lnTo>
                    <a:pt x="24748" y="39316"/>
                  </a:lnTo>
                  <a:lnTo>
                    <a:pt x="24504" y="40839"/>
                  </a:lnTo>
                  <a:lnTo>
                    <a:pt x="24199" y="42363"/>
                  </a:lnTo>
                  <a:lnTo>
                    <a:pt x="23773" y="43887"/>
                  </a:lnTo>
                  <a:lnTo>
                    <a:pt x="22980" y="46874"/>
                  </a:lnTo>
                  <a:lnTo>
                    <a:pt x="22554" y="48398"/>
                  </a:lnTo>
                  <a:lnTo>
                    <a:pt x="22249" y="49921"/>
                  </a:lnTo>
                  <a:lnTo>
                    <a:pt x="22005" y="51384"/>
                  </a:lnTo>
                  <a:lnTo>
                    <a:pt x="21944" y="52908"/>
                  </a:lnTo>
                  <a:lnTo>
                    <a:pt x="21944" y="54432"/>
                  </a:lnTo>
                  <a:lnTo>
                    <a:pt x="22066" y="55956"/>
                  </a:lnTo>
                  <a:lnTo>
                    <a:pt x="22310" y="57540"/>
                  </a:lnTo>
                  <a:lnTo>
                    <a:pt x="22371" y="58333"/>
                  </a:lnTo>
                  <a:lnTo>
                    <a:pt x="22432" y="59125"/>
                  </a:lnTo>
                  <a:lnTo>
                    <a:pt x="22432" y="59918"/>
                  </a:lnTo>
                  <a:lnTo>
                    <a:pt x="22371" y="60649"/>
                  </a:lnTo>
                  <a:lnTo>
                    <a:pt x="22127" y="62234"/>
                  </a:lnTo>
                  <a:lnTo>
                    <a:pt x="21395" y="65342"/>
                  </a:lnTo>
                  <a:lnTo>
                    <a:pt x="20725" y="68390"/>
                  </a:lnTo>
                  <a:lnTo>
                    <a:pt x="20359" y="69853"/>
                  </a:lnTo>
                  <a:lnTo>
                    <a:pt x="20115" y="71377"/>
                  </a:lnTo>
                  <a:lnTo>
                    <a:pt x="19993" y="72047"/>
                  </a:lnTo>
                  <a:lnTo>
                    <a:pt x="19993" y="72413"/>
                  </a:lnTo>
                  <a:lnTo>
                    <a:pt x="19993" y="72779"/>
                  </a:lnTo>
                  <a:lnTo>
                    <a:pt x="20054" y="73083"/>
                  </a:lnTo>
                  <a:lnTo>
                    <a:pt x="20176" y="73449"/>
                  </a:lnTo>
                  <a:lnTo>
                    <a:pt x="20420" y="74120"/>
                  </a:lnTo>
                  <a:lnTo>
                    <a:pt x="20725" y="74729"/>
                  </a:lnTo>
                  <a:lnTo>
                    <a:pt x="21030" y="75339"/>
                  </a:lnTo>
                  <a:lnTo>
                    <a:pt x="21273" y="75644"/>
                  </a:lnTo>
                  <a:lnTo>
                    <a:pt x="21456" y="75887"/>
                  </a:lnTo>
                  <a:lnTo>
                    <a:pt x="21639" y="76009"/>
                  </a:lnTo>
                  <a:lnTo>
                    <a:pt x="21822" y="76131"/>
                  </a:lnTo>
                  <a:lnTo>
                    <a:pt x="21883" y="76192"/>
                  </a:lnTo>
                  <a:lnTo>
                    <a:pt x="21883" y="76253"/>
                  </a:lnTo>
                  <a:lnTo>
                    <a:pt x="21822" y="76436"/>
                  </a:lnTo>
                  <a:lnTo>
                    <a:pt x="21700" y="76558"/>
                  </a:lnTo>
                  <a:lnTo>
                    <a:pt x="21517" y="76619"/>
                  </a:lnTo>
                  <a:lnTo>
                    <a:pt x="21091" y="76619"/>
                  </a:lnTo>
                  <a:lnTo>
                    <a:pt x="20908" y="76680"/>
                  </a:lnTo>
                  <a:lnTo>
                    <a:pt x="20725" y="76802"/>
                  </a:lnTo>
                  <a:lnTo>
                    <a:pt x="20359" y="76924"/>
                  </a:lnTo>
                  <a:lnTo>
                    <a:pt x="20054" y="76924"/>
                  </a:lnTo>
                  <a:lnTo>
                    <a:pt x="19689" y="76984"/>
                  </a:lnTo>
                  <a:lnTo>
                    <a:pt x="19384" y="76924"/>
                  </a:lnTo>
                  <a:lnTo>
                    <a:pt x="19384" y="76741"/>
                  </a:lnTo>
                  <a:lnTo>
                    <a:pt x="19384" y="76558"/>
                  </a:lnTo>
                  <a:lnTo>
                    <a:pt x="19384" y="76375"/>
                  </a:lnTo>
                  <a:lnTo>
                    <a:pt x="19323" y="76192"/>
                  </a:lnTo>
                  <a:lnTo>
                    <a:pt x="19201" y="76131"/>
                  </a:lnTo>
                  <a:lnTo>
                    <a:pt x="19140" y="76131"/>
                  </a:lnTo>
                  <a:lnTo>
                    <a:pt x="19079" y="76253"/>
                  </a:lnTo>
                  <a:lnTo>
                    <a:pt x="19140" y="76314"/>
                  </a:lnTo>
                  <a:lnTo>
                    <a:pt x="19201" y="76436"/>
                  </a:lnTo>
                  <a:lnTo>
                    <a:pt x="19201" y="76680"/>
                  </a:lnTo>
                  <a:lnTo>
                    <a:pt x="19140" y="76863"/>
                  </a:lnTo>
                  <a:lnTo>
                    <a:pt x="19018" y="76984"/>
                  </a:lnTo>
                  <a:lnTo>
                    <a:pt x="18774" y="77106"/>
                  </a:lnTo>
                  <a:lnTo>
                    <a:pt x="18226" y="77106"/>
                  </a:lnTo>
                  <a:lnTo>
                    <a:pt x="18104" y="77045"/>
                  </a:lnTo>
                  <a:lnTo>
                    <a:pt x="18043" y="76863"/>
                  </a:lnTo>
                  <a:lnTo>
                    <a:pt x="17982" y="76619"/>
                  </a:lnTo>
                  <a:lnTo>
                    <a:pt x="17982" y="76009"/>
                  </a:lnTo>
                  <a:lnTo>
                    <a:pt x="17921" y="74790"/>
                  </a:lnTo>
                  <a:lnTo>
                    <a:pt x="17921" y="73510"/>
                  </a:lnTo>
                  <a:lnTo>
                    <a:pt x="17921" y="73083"/>
                  </a:lnTo>
                  <a:lnTo>
                    <a:pt x="17921" y="72840"/>
                  </a:lnTo>
                  <a:lnTo>
                    <a:pt x="17982" y="72596"/>
                  </a:lnTo>
                  <a:lnTo>
                    <a:pt x="18287" y="72108"/>
                  </a:lnTo>
                  <a:lnTo>
                    <a:pt x="18348" y="71925"/>
                  </a:lnTo>
                  <a:lnTo>
                    <a:pt x="18348" y="71682"/>
                  </a:lnTo>
                  <a:lnTo>
                    <a:pt x="18409" y="70341"/>
                  </a:lnTo>
                  <a:lnTo>
                    <a:pt x="18409" y="68268"/>
                  </a:lnTo>
                  <a:lnTo>
                    <a:pt x="18348" y="66257"/>
                  </a:lnTo>
                  <a:lnTo>
                    <a:pt x="18104" y="63819"/>
                  </a:lnTo>
                  <a:lnTo>
                    <a:pt x="18043" y="62539"/>
                  </a:lnTo>
                  <a:lnTo>
                    <a:pt x="18043" y="61259"/>
                  </a:lnTo>
                  <a:lnTo>
                    <a:pt x="18104" y="58760"/>
                  </a:lnTo>
                  <a:lnTo>
                    <a:pt x="18287" y="56260"/>
                  </a:lnTo>
                  <a:lnTo>
                    <a:pt x="18348" y="55590"/>
                  </a:lnTo>
                  <a:lnTo>
                    <a:pt x="18409" y="54980"/>
                  </a:lnTo>
                  <a:lnTo>
                    <a:pt x="18348" y="54554"/>
                  </a:lnTo>
                  <a:lnTo>
                    <a:pt x="18287" y="54127"/>
                  </a:lnTo>
                  <a:lnTo>
                    <a:pt x="18165" y="52908"/>
                  </a:lnTo>
                  <a:lnTo>
                    <a:pt x="18043" y="51628"/>
                  </a:lnTo>
                  <a:lnTo>
                    <a:pt x="18043" y="50531"/>
                  </a:lnTo>
                  <a:lnTo>
                    <a:pt x="18104" y="49373"/>
                  </a:lnTo>
                  <a:lnTo>
                    <a:pt x="18104" y="48215"/>
                  </a:lnTo>
                  <a:lnTo>
                    <a:pt x="18104" y="47118"/>
                  </a:lnTo>
                  <a:lnTo>
                    <a:pt x="17982" y="44862"/>
                  </a:lnTo>
                  <a:lnTo>
                    <a:pt x="17982" y="42424"/>
                  </a:lnTo>
                  <a:lnTo>
                    <a:pt x="17982" y="39864"/>
                  </a:lnTo>
                  <a:lnTo>
                    <a:pt x="17982" y="38645"/>
                  </a:lnTo>
                  <a:lnTo>
                    <a:pt x="18043" y="38036"/>
                  </a:lnTo>
                  <a:lnTo>
                    <a:pt x="18043" y="37731"/>
                  </a:lnTo>
                  <a:lnTo>
                    <a:pt x="18043" y="37548"/>
                  </a:lnTo>
                  <a:lnTo>
                    <a:pt x="18043" y="37426"/>
                  </a:lnTo>
                  <a:lnTo>
                    <a:pt x="18226" y="37365"/>
                  </a:lnTo>
                  <a:lnTo>
                    <a:pt x="18409" y="37243"/>
                  </a:lnTo>
                  <a:lnTo>
                    <a:pt x="18652" y="36999"/>
                  </a:lnTo>
                  <a:lnTo>
                    <a:pt x="18165" y="37121"/>
                  </a:lnTo>
                  <a:lnTo>
                    <a:pt x="17677" y="37121"/>
                  </a:lnTo>
                  <a:lnTo>
                    <a:pt x="17129" y="37060"/>
                  </a:lnTo>
                  <a:lnTo>
                    <a:pt x="16641" y="36999"/>
                  </a:lnTo>
                  <a:lnTo>
                    <a:pt x="16885" y="37243"/>
                  </a:lnTo>
                  <a:lnTo>
                    <a:pt x="17068" y="37304"/>
                  </a:lnTo>
                  <a:lnTo>
                    <a:pt x="17251" y="37426"/>
                  </a:lnTo>
                  <a:lnTo>
                    <a:pt x="17311" y="37548"/>
                  </a:lnTo>
                  <a:lnTo>
                    <a:pt x="17311" y="37670"/>
                  </a:lnTo>
                  <a:lnTo>
                    <a:pt x="17311" y="37914"/>
                  </a:lnTo>
                  <a:lnTo>
                    <a:pt x="17372" y="38584"/>
                  </a:lnTo>
                  <a:lnTo>
                    <a:pt x="17372" y="41083"/>
                  </a:lnTo>
                  <a:lnTo>
                    <a:pt x="17433" y="43582"/>
                  </a:lnTo>
                  <a:lnTo>
                    <a:pt x="17311" y="46081"/>
                  </a:lnTo>
                  <a:lnTo>
                    <a:pt x="17251" y="46996"/>
                  </a:lnTo>
                  <a:lnTo>
                    <a:pt x="17251" y="47849"/>
                  </a:lnTo>
                  <a:lnTo>
                    <a:pt x="17311" y="49129"/>
                  </a:lnTo>
                  <a:lnTo>
                    <a:pt x="17311" y="50348"/>
                  </a:lnTo>
                  <a:lnTo>
                    <a:pt x="17311" y="51628"/>
                  </a:lnTo>
                  <a:lnTo>
                    <a:pt x="17251" y="52908"/>
                  </a:lnTo>
                  <a:lnTo>
                    <a:pt x="17129" y="54066"/>
                  </a:lnTo>
                  <a:lnTo>
                    <a:pt x="17007" y="54493"/>
                  </a:lnTo>
                  <a:lnTo>
                    <a:pt x="16946" y="54980"/>
                  </a:lnTo>
                  <a:lnTo>
                    <a:pt x="17007" y="55590"/>
                  </a:lnTo>
                  <a:lnTo>
                    <a:pt x="17068" y="56199"/>
                  </a:lnTo>
                  <a:lnTo>
                    <a:pt x="17190" y="57419"/>
                  </a:lnTo>
                  <a:lnTo>
                    <a:pt x="17311" y="59979"/>
                  </a:lnTo>
                  <a:lnTo>
                    <a:pt x="17311" y="61259"/>
                  </a:lnTo>
                  <a:lnTo>
                    <a:pt x="17311" y="62478"/>
                  </a:lnTo>
                  <a:lnTo>
                    <a:pt x="17251" y="63697"/>
                  </a:lnTo>
                  <a:lnTo>
                    <a:pt x="17129" y="64977"/>
                  </a:lnTo>
                  <a:lnTo>
                    <a:pt x="17007" y="66135"/>
                  </a:lnTo>
                  <a:lnTo>
                    <a:pt x="16946" y="67354"/>
                  </a:lnTo>
                  <a:lnTo>
                    <a:pt x="16946" y="68634"/>
                  </a:lnTo>
                  <a:lnTo>
                    <a:pt x="16946" y="69853"/>
                  </a:lnTo>
                  <a:lnTo>
                    <a:pt x="16946" y="70828"/>
                  </a:lnTo>
                  <a:lnTo>
                    <a:pt x="17007" y="71682"/>
                  </a:lnTo>
                  <a:lnTo>
                    <a:pt x="17007" y="71925"/>
                  </a:lnTo>
                  <a:lnTo>
                    <a:pt x="17068" y="72108"/>
                  </a:lnTo>
                  <a:lnTo>
                    <a:pt x="17372" y="72596"/>
                  </a:lnTo>
                  <a:lnTo>
                    <a:pt x="17433" y="72779"/>
                  </a:lnTo>
                  <a:lnTo>
                    <a:pt x="17433" y="73023"/>
                  </a:lnTo>
                  <a:lnTo>
                    <a:pt x="17433" y="73510"/>
                  </a:lnTo>
                  <a:lnTo>
                    <a:pt x="17433" y="74729"/>
                  </a:lnTo>
                  <a:lnTo>
                    <a:pt x="17433" y="76009"/>
                  </a:lnTo>
                  <a:lnTo>
                    <a:pt x="17372" y="76619"/>
                  </a:lnTo>
                  <a:lnTo>
                    <a:pt x="17311" y="76802"/>
                  </a:lnTo>
                  <a:lnTo>
                    <a:pt x="17251" y="77045"/>
                  </a:lnTo>
                  <a:lnTo>
                    <a:pt x="17129" y="77106"/>
                  </a:lnTo>
                  <a:lnTo>
                    <a:pt x="16580" y="77106"/>
                  </a:lnTo>
                  <a:lnTo>
                    <a:pt x="16336" y="76984"/>
                  </a:lnTo>
                  <a:lnTo>
                    <a:pt x="16214" y="76863"/>
                  </a:lnTo>
                  <a:lnTo>
                    <a:pt x="16153" y="76680"/>
                  </a:lnTo>
                  <a:lnTo>
                    <a:pt x="16214" y="76436"/>
                  </a:lnTo>
                  <a:lnTo>
                    <a:pt x="16275" y="76253"/>
                  </a:lnTo>
                  <a:lnTo>
                    <a:pt x="16214" y="76192"/>
                  </a:lnTo>
                  <a:lnTo>
                    <a:pt x="16214" y="76131"/>
                  </a:lnTo>
                  <a:lnTo>
                    <a:pt x="16153" y="76131"/>
                  </a:lnTo>
                  <a:lnTo>
                    <a:pt x="16092" y="76192"/>
                  </a:lnTo>
                  <a:lnTo>
                    <a:pt x="15971" y="76375"/>
                  </a:lnTo>
                  <a:lnTo>
                    <a:pt x="15971" y="76558"/>
                  </a:lnTo>
                  <a:lnTo>
                    <a:pt x="15971" y="76741"/>
                  </a:lnTo>
                  <a:lnTo>
                    <a:pt x="15971" y="76924"/>
                  </a:lnTo>
                  <a:lnTo>
                    <a:pt x="15666" y="76984"/>
                  </a:lnTo>
                  <a:lnTo>
                    <a:pt x="15300" y="76924"/>
                  </a:lnTo>
                  <a:lnTo>
                    <a:pt x="14934" y="76863"/>
                  </a:lnTo>
                  <a:lnTo>
                    <a:pt x="14630" y="76802"/>
                  </a:lnTo>
                  <a:lnTo>
                    <a:pt x="14447" y="76680"/>
                  </a:lnTo>
                  <a:lnTo>
                    <a:pt x="14264" y="76619"/>
                  </a:lnTo>
                  <a:lnTo>
                    <a:pt x="13837" y="76619"/>
                  </a:lnTo>
                  <a:lnTo>
                    <a:pt x="13715" y="76558"/>
                  </a:lnTo>
                  <a:lnTo>
                    <a:pt x="13532" y="76436"/>
                  </a:lnTo>
                  <a:lnTo>
                    <a:pt x="13471" y="76253"/>
                  </a:lnTo>
                  <a:lnTo>
                    <a:pt x="13532" y="76192"/>
                  </a:lnTo>
                  <a:lnTo>
                    <a:pt x="13532" y="76131"/>
                  </a:lnTo>
                  <a:lnTo>
                    <a:pt x="13837" y="75887"/>
                  </a:lnTo>
                  <a:lnTo>
                    <a:pt x="14142" y="75644"/>
                  </a:lnTo>
                  <a:lnTo>
                    <a:pt x="14325" y="75339"/>
                  </a:lnTo>
                  <a:lnTo>
                    <a:pt x="14690" y="74729"/>
                  </a:lnTo>
                  <a:lnTo>
                    <a:pt x="14934" y="74120"/>
                  </a:lnTo>
                  <a:lnTo>
                    <a:pt x="15239" y="73449"/>
                  </a:lnTo>
                  <a:lnTo>
                    <a:pt x="15300" y="73083"/>
                  </a:lnTo>
                  <a:lnTo>
                    <a:pt x="15361" y="72779"/>
                  </a:lnTo>
                  <a:lnTo>
                    <a:pt x="15422" y="72413"/>
                  </a:lnTo>
                  <a:lnTo>
                    <a:pt x="15361" y="72047"/>
                  </a:lnTo>
                  <a:lnTo>
                    <a:pt x="15239" y="71377"/>
                  </a:lnTo>
                  <a:lnTo>
                    <a:pt x="14995" y="69853"/>
                  </a:lnTo>
                  <a:lnTo>
                    <a:pt x="14325" y="66805"/>
                  </a:lnTo>
                  <a:lnTo>
                    <a:pt x="13593" y="63758"/>
                  </a:lnTo>
                  <a:lnTo>
                    <a:pt x="13228" y="62173"/>
                  </a:lnTo>
                  <a:lnTo>
                    <a:pt x="12984" y="60649"/>
                  </a:lnTo>
                  <a:lnTo>
                    <a:pt x="12923" y="59857"/>
                  </a:lnTo>
                  <a:lnTo>
                    <a:pt x="12923" y="59064"/>
                  </a:lnTo>
                  <a:lnTo>
                    <a:pt x="12984" y="58272"/>
                  </a:lnTo>
                  <a:lnTo>
                    <a:pt x="13106" y="57480"/>
                  </a:lnTo>
                  <a:lnTo>
                    <a:pt x="13289" y="55956"/>
                  </a:lnTo>
                  <a:lnTo>
                    <a:pt x="13410" y="54432"/>
                  </a:lnTo>
                  <a:lnTo>
                    <a:pt x="13471" y="52908"/>
                  </a:lnTo>
                  <a:lnTo>
                    <a:pt x="13410" y="52116"/>
                  </a:lnTo>
                  <a:lnTo>
                    <a:pt x="13350" y="51384"/>
                  </a:lnTo>
                  <a:lnTo>
                    <a:pt x="13106" y="49860"/>
                  </a:lnTo>
                  <a:lnTo>
                    <a:pt x="12801" y="48337"/>
                  </a:lnTo>
                  <a:lnTo>
                    <a:pt x="11948" y="45350"/>
                  </a:lnTo>
                  <a:lnTo>
                    <a:pt x="11582" y="43887"/>
                  </a:lnTo>
                  <a:lnTo>
                    <a:pt x="11155" y="42363"/>
                  </a:lnTo>
                  <a:lnTo>
                    <a:pt x="10850" y="40778"/>
                  </a:lnTo>
                  <a:lnTo>
                    <a:pt x="10607" y="39255"/>
                  </a:lnTo>
                  <a:lnTo>
                    <a:pt x="10546" y="37731"/>
                  </a:lnTo>
                  <a:lnTo>
                    <a:pt x="10546" y="36207"/>
                  </a:lnTo>
                  <a:lnTo>
                    <a:pt x="10668" y="35475"/>
                  </a:lnTo>
                  <a:lnTo>
                    <a:pt x="10789" y="34683"/>
                  </a:lnTo>
                  <a:lnTo>
                    <a:pt x="10911" y="33952"/>
                  </a:lnTo>
                  <a:lnTo>
                    <a:pt x="11094" y="33220"/>
                  </a:lnTo>
                  <a:lnTo>
                    <a:pt x="11521" y="31818"/>
                  </a:lnTo>
                  <a:lnTo>
                    <a:pt x="12130" y="30416"/>
                  </a:lnTo>
                  <a:lnTo>
                    <a:pt x="12435" y="29746"/>
                  </a:lnTo>
                  <a:lnTo>
                    <a:pt x="12679" y="29014"/>
                  </a:lnTo>
                  <a:lnTo>
                    <a:pt x="12923" y="28283"/>
                  </a:lnTo>
                  <a:lnTo>
                    <a:pt x="13045" y="27552"/>
                  </a:lnTo>
                  <a:lnTo>
                    <a:pt x="13167" y="26942"/>
                  </a:lnTo>
                  <a:lnTo>
                    <a:pt x="13167" y="26333"/>
                  </a:lnTo>
                  <a:lnTo>
                    <a:pt x="13106" y="25723"/>
                  </a:lnTo>
                  <a:lnTo>
                    <a:pt x="12984" y="25113"/>
                  </a:lnTo>
                  <a:lnTo>
                    <a:pt x="12557" y="23346"/>
                  </a:lnTo>
                  <a:lnTo>
                    <a:pt x="12252" y="21883"/>
                  </a:lnTo>
                  <a:lnTo>
                    <a:pt x="12496" y="22127"/>
                  </a:lnTo>
                  <a:lnTo>
                    <a:pt x="12740" y="22310"/>
                  </a:lnTo>
                  <a:lnTo>
                    <a:pt x="13045" y="22492"/>
                  </a:lnTo>
                  <a:lnTo>
                    <a:pt x="13289" y="22553"/>
                  </a:lnTo>
                  <a:lnTo>
                    <a:pt x="13593" y="22675"/>
                  </a:lnTo>
                  <a:lnTo>
                    <a:pt x="13898" y="22736"/>
                  </a:lnTo>
                  <a:lnTo>
                    <a:pt x="14508" y="22675"/>
                  </a:lnTo>
                  <a:lnTo>
                    <a:pt x="14812" y="22614"/>
                  </a:lnTo>
                  <a:lnTo>
                    <a:pt x="15117" y="22553"/>
                  </a:lnTo>
                  <a:lnTo>
                    <a:pt x="15422" y="22432"/>
                  </a:lnTo>
                  <a:lnTo>
                    <a:pt x="15666" y="22249"/>
                  </a:lnTo>
                  <a:lnTo>
                    <a:pt x="15910" y="22066"/>
                  </a:lnTo>
                  <a:lnTo>
                    <a:pt x="16092" y="21822"/>
                  </a:lnTo>
                  <a:lnTo>
                    <a:pt x="16275" y="21517"/>
                  </a:lnTo>
                  <a:lnTo>
                    <a:pt x="16458" y="21212"/>
                  </a:lnTo>
                  <a:lnTo>
                    <a:pt x="16153" y="21517"/>
                  </a:lnTo>
                  <a:lnTo>
                    <a:pt x="15910" y="21822"/>
                  </a:lnTo>
                  <a:lnTo>
                    <a:pt x="15544" y="22066"/>
                  </a:lnTo>
                  <a:lnTo>
                    <a:pt x="15178" y="22249"/>
                  </a:lnTo>
                  <a:lnTo>
                    <a:pt x="14812" y="22371"/>
                  </a:lnTo>
                  <a:lnTo>
                    <a:pt x="14386" y="22432"/>
                  </a:lnTo>
                  <a:lnTo>
                    <a:pt x="14020" y="22432"/>
                  </a:lnTo>
                  <a:lnTo>
                    <a:pt x="13593" y="22310"/>
                  </a:lnTo>
                  <a:lnTo>
                    <a:pt x="13289" y="22188"/>
                  </a:lnTo>
                  <a:lnTo>
                    <a:pt x="12984" y="22005"/>
                  </a:lnTo>
                  <a:lnTo>
                    <a:pt x="12679" y="21822"/>
                  </a:lnTo>
                  <a:lnTo>
                    <a:pt x="12435" y="21578"/>
                  </a:lnTo>
                  <a:lnTo>
                    <a:pt x="12252" y="21273"/>
                  </a:lnTo>
                  <a:lnTo>
                    <a:pt x="12069" y="20969"/>
                  </a:lnTo>
                  <a:lnTo>
                    <a:pt x="11948" y="20664"/>
                  </a:lnTo>
                  <a:lnTo>
                    <a:pt x="11826" y="20359"/>
                  </a:lnTo>
                  <a:lnTo>
                    <a:pt x="11765" y="19750"/>
                  </a:lnTo>
                  <a:lnTo>
                    <a:pt x="11826" y="19140"/>
                  </a:lnTo>
                  <a:lnTo>
                    <a:pt x="11887" y="18957"/>
                  </a:lnTo>
                  <a:lnTo>
                    <a:pt x="11887" y="18774"/>
                  </a:lnTo>
                  <a:lnTo>
                    <a:pt x="11887" y="18592"/>
                  </a:lnTo>
                  <a:lnTo>
                    <a:pt x="11826" y="18409"/>
                  </a:lnTo>
                  <a:lnTo>
                    <a:pt x="11643" y="18104"/>
                  </a:lnTo>
                  <a:lnTo>
                    <a:pt x="11765" y="18592"/>
                  </a:lnTo>
                  <a:lnTo>
                    <a:pt x="11765" y="18713"/>
                  </a:lnTo>
                  <a:lnTo>
                    <a:pt x="11765" y="18835"/>
                  </a:lnTo>
                  <a:lnTo>
                    <a:pt x="11643" y="19079"/>
                  </a:lnTo>
                  <a:lnTo>
                    <a:pt x="11521" y="19567"/>
                  </a:lnTo>
                  <a:lnTo>
                    <a:pt x="11521" y="20115"/>
                  </a:lnTo>
                  <a:lnTo>
                    <a:pt x="11582" y="20603"/>
                  </a:lnTo>
                  <a:lnTo>
                    <a:pt x="11765" y="21091"/>
                  </a:lnTo>
                  <a:lnTo>
                    <a:pt x="12009" y="21578"/>
                  </a:lnTo>
                  <a:lnTo>
                    <a:pt x="12069" y="21822"/>
                  </a:lnTo>
                  <a:lnTo>
                    <a:pt x="12069" y="22127"/>
                  </a:lnTo>
                  <a:lnTo>
                    <a:pt x="12130" y="22371"/>
                  </a:lnTo>
                  <a:lnTo>
                    <a:pt x="12130" y="22553"/>
                  </a:lnTo>
                  <a:lnTo>
                    <a:pt x="12130" y="22675"/>
                  </a:lnTo>
                  <a:lnTo>
                    <a:pt x="11887" y="23163"/>
                  </a:lnTo>
                  <a:lnTo>
                    <a:pt x="11216" y="24992"/>
                  </a:lnTo>
                  <a:lnTo>
                    <a:pt x="10729" y="25906"/>
                  </a:lnTo>
                  <a:lnTo>
                    <a:pt x="10241" y="26820"/>
                  </a:lnTo>
                  <a:lnTo>
                    <a:pt x="10058" y="27308"/>
                  </a:lnTo>
                  <a:lnTo>
                    <a:pt x="9875" y="27795"/>
                  </a:lnTo>
                  <a:lnTo>
                    <a:pt x="9631" y="28771"/>
                  </a:lnTo>
                  <a:lnTo>
                    <a:pt x="9448" y="29319"/>
                  </a:lnTo>
                  <a:lnTo>
                    <a:pt x="9266" y="29807"/>
                  </a:lnTo>
                  <a:lnTo>
                    <a:pt x="8778" y="30843"/>
                  </a:lnTo>
                  <a:lnTo>
                    <a:pt x="7681" y="32733"/>
                  </a:lnTo>
                  <a:lnTo>
                    <a:pt x="5669" y="36146"/>
                  </a:lnTo>
                  <a:lnTo>
                    <a:pt x="5487" y="36024"/>
                  </a:lnTo>
                  <a:lnTo>
                    <a:pt x="5426" y="36085"/>
                  </a:lnTo>
                  <a:lnTo>
                    <a:pt x="5365" y="36146"/>
                  </a:lnTo>
                  <a:lnTo>
                    <a:pt x="5426" y="36268"/>
                  </a:lnTo>
                  <a:lnTo>
                    <a:pt x="5547" y="36451"/>
                  </a:lnTo>
                  <a:lnTo>
                    <a:pt x="5608" y="36634"/>
                  </a:lnTo>
                  <a:lnTo>
                    <a:pt x="5608" y="36816"/>
                  </a:lnTo>
                  <a:lnTo>
                    <a:pt x="5608" y="37060"/>
                  </a:lnTo>
                  <a:lnTo>
                    <a:pt x="5487" y="37487"/>
                  </a:lnTo>
                  <a:lnTo>
                    <a:pt x="5121" y="38401"/>
                  </a:lnTo>
                  <a:lnTo>
                    <a:pt x="4633" y="39316"/>
                  </a:lnTo>
                  <a:lnTo>
                    <a:pt x="4511" y="39559"/>
                  </a:lnTo>
                  <a:lnTo>
                    <a:pt x="4450" y="39864"/>
                  </a:lnTo>
                  <a:lnTo>
                    <a:pt x="4267" y="40413"/>
                  </a:lnTo>
                  <a:lnTo>
                    <a:pt x="4085" y="41022"/>
                  </a:lnTo>
                  <a:lnTo>
                    <a:pt x="4024" y="41266"/>
                  </a:lnTo>
                  <a:lnTo>
                    <a:pt x="3902" y="41510"/>
                  </a:lnTo>
                  <a:lnTo>
                    <a:pt x="3841" y="41571"/>
                  </a:lnTo>
                  <a:lnTo>
                    <a:pt x="3780" y="41510"/>
                  </a:lnTo>
                  <a:lnTo>
                    <a:pt x="3780" y="41388"/>
                  </a:lnTo>
                  <a:lnTo>
                    <a:pt x="3780" y="41022"/>
                  </a:lnTo>
                  <a:lnTo>
                    <a:pt x="4024" y="39986"/>
                  </a:lnTo>
                  <a:lnTo>
                    <a:pt x="4024" y="39742"/>
                  </a:lnTo>
                  <a:lnTo>
                    <a:pt x="4024" y="39620"/>
                  </a:lnTo>
                  <a:lnTo>
                    <a:pt x="3902" y="39559"/>
                  </a:lnTo>
                  <a:lnTo>
                    <a:pt x="3780" y="39620"/>
                  </a:lnTo>
                  <a:lnTo>
                    <a:pt x="3719" y="39742"/>
                  </a:lnTo>
                  <a:lnTo>
                    <a:pt x="3536" y="39986"/>
                  </a:lnTo>
                  <a:lnTo>
                    <a:pt x="3414" y="40291"/>
                  </a:lnTo>
                  <a:lnTo>
                    <a:pt x="2926" y="41449"/>
                  </a:lnTo>
                  <a:lnTo>
                    <a:pt x="2744" y="41876"/>
                  </a:lnTo>
                  <a:lnTo>
                    <a:pt x="2622" y="42119"/>
                  </a:lnTo>
                  <a:lnTo>
                    <a:pt x="2439" y="42119"/>
                  </a:lnTo>
                  <a:lnTo>
                    <a:pt x="2378" y="42058"/>
                  </a:lnTo>
                  <a:lnTo>
                    <a:pt x="2378" y="41997"/>
                  </a:lnTo>
                  <a:lnTo>
                    <a:pt x="2439" y="41815"/>
                  </a:lnTo>
                  <a:lnTo>
                    <a:pt x="2622" y="41266"/>
                  </a:lnTo>
                  <a:lnTo>
                    <a:pt x="2866" y="40778"/>
                  </a:lnTo>
                  <a:lnTo>
                    <a:pt x="3048" y="40230"/>
                  </a:lnTo>
                  <a:lnTo>
                    <a:pt x="3170" y="39681"/>
                  </a:lnTo>
                  <a:lnTo>
                    <a:pt x="3170" y="39498"/>
                  </a:lnTo>
                  <a:lnTo>
                    <a:pt x="3109" y="39437"/>
                  </a:lnTo>
                  <a:lnTo>
                    <a:pt x="3048" y="39376"/>
                  </a:lnTo>
                  <a:lnTo>
                    <a:pt x="2987" y="39316"/>
                  </a:lnTo>
                  <a:lnTo>
                    <a:pt x="2926" y="39376"/>
                  </a:lnTo>
                  <a:lnTo>
                    <a:pt x="2744" y="39437"/>
                  </a:lnTo>
                  <a:lnTo>
                    <a:pt x="2561" y="39742"/>
                  </a:lnTo>
                  <a:lnTo>
                    <a:pt x="2317" y="40291"/>
                  </a:lnTo>
                  <a:lnTo>
                    <a:pt x="2073" y="40778"/>
                  </a:lnTo>
                  <a:lnTo>
                    <a:pt x="1829" y="41327"/>
                  </a:lnTo>
                  <a:lnTo>
                    <a:pt x="1585" y="41815"/>
                  </a:lnTo>
                  <a:lnTo>
                    <a:pt x="1403" y="41997"/>
                  </a:lnTo>
                  <a:lnTo>
                    <a:pt x="1281" y="41936"/>
                  </a:lnTo>
                  <a:lnTo>
                    <a:pt x="1281" y="41815"/>
                  </a:lnTo>
                  <a:lnTo>
                    <a:pt x="1342" y="41571"/>
                  </a:lnTo>
                  <a:lnTo>
                    <a:pt x="1403" y="41388"/>
                  </a:lnTo>
                  <a:lnTo>
                    <a:pt x="1646" y="40961"/>
                  </a:lnTo>
                  <a:lnTo>
                    <a:pt x="2195" y="39864"/>
                  </a:lnTo>
                  <a:lnTo>
                    <a:pt x="2317" y="39559"/>
                  </a:lnTo>
                  <a:lnTo>
                    <a:pt x="2378" y="39255"/>
                  </a:lnTo>
                  <a:lnTo>
                    <a:pt x="2378" y="39133"/>
                  </a:lnTo>
                  <a:lnTo>
                    <a:pt x="2195" y="39072"/>
                  </a:lnTo>
                  <a:lnTo>
                    <a:pt x="2134" y="39072"/>
                  </a:lnTo>
                  <a:lnTo>
                    <a:pt x="2012" y="39133"/>
                  </a:lnTo>
                  <a:lnTo>
                    <a:pt x="1890" y="39316"/>
                  </a:lnTo>
                  <a:lnTo>
                    <a:pt x="1646" y="39742"/>
                  </a:lnTo>
                  <a:lnTo>
                    <a:pt x="915" y="40717"/>
                  </a:lnTo>
                  <a:lnTo>
                    <a:pt x="671" y="40961"/>
                  </a:lnTo>
                  <a:lnTo>
                    <a:pt x="549" y="41022"/>
                  </a:lnTo>
                  <a:lnTo>
                    <a:pt x="549" y="40961"/>
                  </a:lnTo>
                  <a:lnTo>
                    <a:pt x="549" y="40839"/>
                  </a:lnTo>
                  <a:lnTo>
                    <a:pt x="671" y="40656"/>
                  </a:lnTo>
                  <a:lnTo>
                    <a:pt x="732" y="40474"/>
                  </a:lnTo>
                  <a:lnTo>
                    <a:pt x="976" y="40169"/>
                  </a:lnTo>
                  <a:lnTo>
                    <a:pt x="1464" y="39376"/>
                  </a:lnTo>
                  <a:lnTo>
                    <a:pt x="1890" y="38645"/>
                  </a:lnTo>
                  <a:lnTo>
                    <a:pt x="2073" y="38218"/>
                  </a:lnTo>
                  <a:lnTo>
                    <a:pt x="2195" y="37853"/>
                  </a:lnTo>
                  <a:lnTo>
                    <a:pt x="2195" y="37670"/>
                  </a:lnTo>
                  <a:lnTo>
                    <a:pt x="2073" y="37548"/>
                  </a:lnTo>
                  <a:lnTo>
                    <a:pt x="1890" y="37548"/>
                  </a:lnTo>
                  <a:lnTo>
                    <a:pt x="1707" y="37670"/>
                  </a:lnTo>
                  <a:lnTo>
                    <a:pt x="1342" y="37975"/>
                  </a:lnTo>
                  <a:lnTo>
                    <a:pt x="1037" y="38157"/>
                  </a:lnTo>
                  <a:lnTo>
                    <a:pt x="732" y="38279"/>
                  </a:lnTo>
                  <a:lnTo>
                    <a:pt x="549" y="38279"/>
                  </a:lnTo>
                  <a:lnTo>
                    <a:pt x="366" y="38218"/>
                  </a:lnTo>
                  <a:lnTo>
                    <a:pt x="305" y="38218"/>
                  </a:lnTo>
                  <a:lnTo>
                    <a:pt x="245" y="38157"/>
                  </a:lnTo>
                  <a:lnTo>
                    <a:pt x="305" y="38096"/>
                  </a:lnTo>
                  <a:lnTo>
                    <a:pt x="366" y="37975"/>
                  </a:lnTo>
                  <a:lnTo>
                    <a:pt x="976" y="37609"/>
                  </a:lnTo>
                  <a:lnTo>
                    <a:pt x="1403" y="37182"/>
                  </a:lnTo>
                  <a:lnTo>
                    <a:pt x="2317" y="36207"/>
                  </a:lnTo>
                  <a:lnTo>
                    <a:pt x="2805" y="35780"/>
                  </a:lnTo>
                  <a:lnTo>
                    <a:pt x="3048" y="35597"/>
                  </a:lnTo>
                  <a:lnTo>
                    <a:pt x="3353" y="35415"/>
                  </a:lnTo>
                  <a:lnTo>
                    <a:pt x="3780" y="35354"/>
                  </a:lnTo>
                  <a:lnTo>
                    <a:pt x="4024" y="35354"/>
                  </a:lnTo>
                  <a:lnTo>
                    <a:pt x="4206" y="35415"/>
                  </a:lnTo>
                  <a:lnTo>
                    <a:pt x="4389" y="35536"/>
                  </a:lnTo>
                  <a:lnTo>
                    <a:pt x="4511" y="35658"/>
                  </a:lnTo>
                  <a:lnTo>
                    <a:pt x="4633" y="35658"/>
                  </a:lnTo>
                  <a:lnTo>
                    <a:pt x="4694" y="35597"/>
                  </a:lnTo>
                  <a:lnTo>
                    <a:pt x="4694" y="35475"/>
                  </a:lnTo>
                  <a:lnTo>
                    <a:pt x="4633" y="35415"/>
                  </a:lnTo>
                  <a:lnTo>
                    <a:pt x="4450" y="35232"/>
                  </a:lnTo>
                  <a:lnTo>
                    <a:pt x="4206" y="35171"/>
                  </a:lnTo>
                  <a:lnTo>
                    <a:pt x="4389" y="34866"/>
                  </a:lnTo>
                  <a:lnTo>
                    <a:pt x="4511" y="34500"/>
                  </a:lnTo>
                  <a:lnTo>
                    <a:pt x="4755" y="33830"/>
                  </a:lnTo>
                  <a:lnTo>
                    <a:pt x="5060" y="32915"/>
                  </a:lnTo>
                  <a:lnTo>
                    <a:pt x="5304" y="32001"/>
                  </a:lnTo>
                  <a:lnTo>
                    <a:pt x="5730" y="30294"/>
                  </a:lnTo>
                  <a:lnTo>
                    <a:pt x="5974" y="29380"/>
                  </a:lnTo>
                  <a:lnTo>
                    <a:pt x="6340" y="28588"/>
                  </a:lnTo>
                  <a:lnTo>
                    <a:pt x="6584" y="27978"/>
                  </a:lnTo>
                  <a:lnTo>
                    <a:pt x="6949" y="27369"/>
                  </a:lnTo>
                  <a:lnTo>
                    <a:pt x="7498" y="26637"/>
                  </a:lnTo>
                  <a:lnTo>
                    <a:pt x="7742" y="26333"/>
                  </a:lnTo>
                  <a:lnTo>
                    <a:pt x="7864" y="25967"/>
                  </a:lnTo>
                  <a:lnTo>
                    <a:pt x="8108" y="25296"/>
                  </a:lnTo>
                  <a:lnTo>
                    <a:pt x="8351" y="23833"/>
                  </a:lnTo>
                  <a:lnTo>
                    <a:pt x="9144" y="20054"/>
                  </a:lnTo>
                  <a:lnTo>
                    <a:pt x="9327" y="18957"/>
                  </a:lnTo>
                  <a:lnTo>
                    <a:pt x="9448" y="17799"/>
                  </a:lnTo>
                  <a:lnTo>
                    <a:pt x="9448" y="17007"/>
                  </a:lnTo>
                  <a:lnTo>
                    <a:pt x="9570" y="16275"/>
                  </a:lnTo>
                  <a:lnTo>
                    <a:pt x="9631" y="15910"/>
                  </a:lnTo>
                  <a:lnTo>
                    <a:pt x="9753" y="15544"/>
                  </a:lnTo>
                  <a:lnTo>
                    <a:pt x="9936" y="15178"/>
                  </a:lnTo>
                  <a:lnTo>
                    <a:pt x="10180" y="14873"/>
                  </a:lnTo>
                  <a:lnTo>
                    <a:pt x="10424" y="14569"/>
                  </a:lnTo>
                  <a:lnTo>
                    <a:pt x="10668" y="14264"/>
                  </a:lnTo>
                  <a:lnTo>
                    <a:pt x="11338" y="13776"/>
                  </a:lnTo>
                  <a:lnTo>
                    <a:pt x="12009" y="13350"/>
                  </a:lnTo>
                  <a:lnTo>
                    <a:pt x="12862" y="12984"/>
                  </a:lnTo>
                  <a:lnTo>
                    <a:pt x="13776" y="12679"/>
                  </a:lnTo>
                  <a:lnTo>
                    <a:pt x="14690" y="12496"/>
                  </a:lnTo>
                  <a:lnTo>
                    <a:pt x="15117" y="12313"/>
                  </a:lnTo>
                  <a:lnTo>
                    <a:pt x="15300" y="12130"/>
                  </a:lnTo>
                  <a:lnTo>
                    <a:pt x="15483" y="11948"/>
                  </a:lnTo>
                  <a:lnTo>
                    <a:pt x="15605" y="11765"/>
                  </a:lnTo>
                  <a:lnTo>
                    <a:pt x="15727" y="11521"/>
                  </a:lnTo>
                  <a:lnTo>
                    <a:pt x="15788" y="11094"/>
                  </a:lnTo>
                  <a:lnTo>
                    <a:pt x="15849" y="10668"/>
                  </a:lnTo>
                  <a:lnTo>
                    <a:pt x="15788" y="10180"/>
                  </a:lnTo>
                  <a:close/>
                  <a:moveTo>
                    <a:pt x="17555" y="1"/>
                  </a:moveTo>
                  <a:lnTo>
                    <a:pt x="16824" y="123"/>
                  </a:lnTo>
                  <a:lnTo>
                    <a:pt x="16214" y="245"/>
                  </a:lnTo>
                  <a:lnTo>
                    <a:pt x="15666" y="488"/>
                  </a:lnTo>
                  <a:lnTo>
                    <a:pt x="15178" y="854"/>
                  </a:lnTo>
                  <a:lnTo>
                    <a:pt x="14751" y="1281"/>
                  </a:lnTo>
                  <a:lnTo>
                    <a:pt x="14508" y="1586"/>
                  </a:lnTo>
                  <a:lnTo>
                    <a:pt x="14325" y="1951"/>
                  </a:lnTo>
                  <a:lnTo>
                    <a:pt x="14020" y="2683"/>
                  </a:lnTo>
                  <a:lnTo>
                    <a:pt x="13837" y="3475"/>
                  </a:lnTo>
                  <a:lnTo>
                    <a:pt x="13776" y="4268"/>
                  </a:lnTo>
                  <a:lnTo>
                    <a:pt x="13776" y="5060"/>
                  </a:lnTo>
                  <a:lnTo>
                    <a:pt x="13837" y="5852"/>
                  </a:lnTo>
                  <a:lnTo>
                    <a:pt x="13959" y="6645"/>
                  </a:lnTo>
                  <a:lnTo>
                    <a:pt x="14142" y="7376"/>
                  </a:lnTo>
                  <a:lnTo>
                    <a:pt x="14386" y="8108"/>
                  </a:lnTo>
                  <a:lnTo>
                    <a:pt x="14751" y="8839"/>
                  </a:lnTo>
                  <a:lnTo>
                    <a:pt x="15056" y="9388"/>
                  </a:lnTo>
                  <a:lnTo>
                    <a:pt x="15300" y="9631"/>
                  </a:lnTo>
                  <a:lnTo>
                    <a:pt x="15544" y="9875"/>
                  </a:lnTo>
                  <a:lnTo>
                    <a:pt x="15605" y="9997"/>
                  </a:lnTo>
                  <a:lnTo>
                    <a:pt x="15605" y="10119"/>
                  </a:lnTo>
                  <a:lnTo>
                    <a:pt x="15605" y="10424"/>
                  </a:lnTo>
                  <a:lnTo>
                    <a:pt x="15605" y="11155"/>
                  </a:lnTo>
                  <a:lnTo>
                    <a:pt x="15544" y="11399"/>
                  </a:lnTo>
                  <a:lnTo>
                    <a:pt x="15422" y="11643"/>
                  </a:lnTo>
                  <a:lnTo>
                    <a:pt x="15239" y="11887"/>
                  </a:lnTo>
                  <a:lnTo>
                    <a:pt x="15056" y="12070"/>
                  </a:lnTo>
                  <a:lnTo>
                    <a:pt x="14690" y="12252"/>
                  </a:lnTo>
                  <a:lnTo>
                    <a:pt x="14325" y="12313"/>
                  </a:lnTo>
                  <a:lnTo>
                    <a:pt x="13532" y="12496"/>
                  </a:lnTo>
                  <a:lnTo>
                    <a:pt x="12801" y="12740"/>
                  </a:lnTo>
                  <a:lnTo>
                    <a:pt x="12069" y="12984"/>
                  </a:lnTo>
                  <a:lnTo>
                    <a:pt x="11399" y="13350"/>
                  </a:lnTo>
                  <a:lnTo>
                    <a:pt x="10729" y="13776"/>
                  </a:lnTo>
                  <a:lnTo>
                    <a:pt x="10180" y="14325"/>
                  </a:lnTo>
                  <a:lnTo>
                    <a:pt x="9753" y="14873"/>
                  </a:lnTo>
                  <a:lnTo>
                    <a:pt x="9570" y="15239"/>
                  </a:lnTo>
                  <a:lnTo>
                    <a:pt x="9388" y="15544"/>
                  </a:lnTo>
                  <a:lnTo>
                    <a:pt x="9266" y="15971"/>
                  </a:lnTo>
                  <a:lnTo>
                    <a:pt x="9205" y="16336"/>
                  </a:lnTo>
                  <a:lnTo>
                    <a:pt x="9144" y="16946"/>
                  </a:lnTo>
                  <a:lnTo>
                    <a:pt x="9083" y="17555"/>
                  </a:lnTo>
                  <a:lnTo>
                    <a:pt x="9022" y="18348"/>
                  </a:lnTo>
                  <a:lnTo>
                    <a:pt x="8961" y="19140"/>
                  </a:lnTo>
                  <a:lnTo>
                    <a:pt x="8778" y="19932"/>
                  </a:lnTo>
                  <a:lnTo>
                    <a:pt x="8108" y="23102"/>
                  </a:lnTo>
                  <a:lnTo>
                    <a:pt x="7803" y="24687"/>
                  </a:lnTo>
                  <a:lnTo>
                    <a:pt x="7742" y="25235"/>
                  </a:lnTo>
                  <a:lnTo>
                    <a:pt x="7559" y="25784"/>
                  </a:lnTo>
                  <a:lnTo>
                    <a:pt x="7376" y="26211"/>
                  </a:lnTo>
                  <a:lnTo>
                    <a:pt x="7071" y="26637"/>
                  </a:lnTo>
                  <a:lnTo>
                    <a:pt x="6767" y="27003"/>
                  </a:lnTo>
                  <a:lnTo>
                    <a:pt x="6523" y="27430"/>
                  </a:lnTo>
                  <a:lnTo>
                    <a:pt x="6218" y="27917"/>
                  </a:lnTo>
                  <a:lnTo>
                    <a:pt x="5974" y="28405"/>
                  </a:lnTo>
                  <a:lnTo>
                    <a:pt x="5608" y="29502"/>
                  </a:lnTo>
                  <a:lnTo>
                    <a:pt x="5304" y="30599"/>
                  </a:lnTo>
                  <a:lnTo>
                    <a:pt x="5060" y="31696"/>
                  </a:lnTo>
                  <a:lnTo>
                    <a:pt x="4755" y="33037"/>
                  </a:lnTo>
                  <a:lnTo>
                    <a:pt x="4572" y="33647"/>
                  </a:lnTo>
                  <a:lnTo>
                    <a:pt x="4389" y="34256"/>
                  </a:lnTo>
                  <a:lnTo>
                    <a:pt x="4267" y="34561"/>
                  </a:lnTo>
                  <a:lnTo>
                    <a:pt x="4085" y="34927"/>
                  </a:lnTo>
                  <a:lnTo>
                    <a:pt x="4024" y="35049"/>
                  </a:lnTo>
                  <a:lnTo>
                    <a:pt x="3902" y="35110"/>
                  </a:lnTo>
                  <a:lnTo>
                    <a:pt x="3597" y="35110"/>
                  </a:lnTo>
                  <a:lnTo>
                    <a:pt x="3292" y="35232"/>
                  </a:lnTo>
                  <a:lnTo>
                    <a:pt x="2987" y="35354"/>
                  </a:lnTo>
                  <a:lnTo>
                    <a:pt x="2683" y="35536"/>
                  </a:lnTo>
                  <a:lnTo>
                    <a:pt x="2439" y="35719"/>
                  </a:lnTo>
                  <a:lnTo>
                    <a:pt x="1890" y="36268"/>
                  </a:lnTo>
                  <a:lnTo>
                    <a:pt x="1464" y="36755"/>
                  </a:lnTo>
                  <a:lnTo>
                    <a:pt x="1037" y="37243"/>
                  </a:lnTo>
                  <a:lnTo>
                    <a:pt x="793" y="37426"/>
                  </a:lnTo>
                  <a:lnTo>
                    <a:pt x="488" y="37609"/>
                  </a:lnTo>
                  <a:lnTo>
                    <a:pt x="245" y="37792"/>
                  </a:lnTo>
                  <a:lnTo>
                    <a:pt x="123" y="37914"/>
                  </a:lnTo>
                  <a:lnTo>
                    <a:pt x="1" y="38036"/>
                  </a:lnTo>
                  <a:lnTo>
                    <a:pt x="1" y="38218"/>
                  </a:lnTo>
                  <a:lnTo>
                    <a:pt x="123" y="38401"/>
                  </a:lnTo>
                  <a:lnTo>
                    <a:pt x="366" y="38523"/>
                  </a:lnTo>
                  <a:lnTo>
                    <a:pt x="671" y="38523"/>
                  </a:lnTo>
                  <a:lnTo>
                    <a:pt x="976" y="38462"/>
                  </a:lnTo>
                  <a:lnTo>
                    <a:pt x="1220" y="38401"/>
                  </a:lnTo>
                  <a:lnTo>
                    <a:pt x="1464" y="38218"/>
                  </a:lnTo>
                  <a:lnTo>
                    <a:pt x="1646" y="38036"/>
                  </a:lnTo>
                  <a:lnTo>
                    <a:pt x="1829" y="37853"/>
                  </a:lnTo>
                  <a:lnTo>
                    <a:pt x="1890" y="37792"/>
                  </a:lnTo>
                  <a:lnTo>
                    <a:pt x="1951" y="37792"/>
                  </a:lnTo>
                  <a:lnTo>
                    <a:pt x="1890" y="38036"/>
                  </a:lnTo>
                  <a:lnTo>
                    <a:pt x="1829" y="38218"/>
                  </a:lnTo>
                  <a:lnTo>
                    <a:pt x="1403" y="39011"/>
                  </a:lnTo>
                  <a:lnTo>
                    <a:pt x="915" y="39803"/>
                  </a:lnTo>
                  <a:lnTo>
                    <a:pt x="427" y="40596"/>
                  </a:lnTo>
                  <a:lnTo>
                    <a:pt x="366" y="40778"/>
                  </a:lnTo>
                  <a:lnTo>
                    <a:pt x="305" y="40961"/>
                  </a:lnTo>
                  <a:lnTo>
                    <a:pt x="366" y="41144"/>
                  </a:lnTo>
                  <a:lnTo>
                    <a:pt x="488" y="41266"/>
                  </a:lnTo>
                  <a:lnTo>
                    <a:pt x="671" y="41266"/>
                  </a:lnTo>
                  <a:lnTo>
                    <a:pt x="854" y="41144"/>
                  </a:lnTo>
                  <a:lnTo>
                    <a:pt x="1098" y="40900"/>
                  </a:lnTo>
                  <a:lnTo>
                    <a:pt x="2012" y="39620"/>
                  </a:lnTo>
                  <a:lnTo>
                    <a:pt x="1281" y="41083"/>
                  </a:lnTo>
                  <a:lnTo>
                    <a:pt x="1098" y="41510"/>
                  </a:lnTo>
                  <a:lnTo>
                    <a:pt x="1037" y="41754"/>
                  </a:lnTo>
                  <a:lnTo>
                    <a:pt x="1037" y="41997"/>
                  </a:lnTo>
                  <a:lnTo>
                    <a:pt x="1098" y="42119"/>
                  </a:lnTo>
                  <a:lnTo>
                    <a:pt x="1220" y="42241"/>
                  </a:lnTo>
                  <a:lnTo>
                    <a:pt x="1403" y="42241"/>
                  </a:lnTo>
                  <a:lnTo>
                    <a:pt x="1525" y="42180"/>
                  </a:lnTo>
                  <a:lnTo>
                    <a:pt x="1707" y="42058"/>
                  </a:lnTo>
                  <a:lnTo>
                    <a:pt x="1829" y="41936"/>
                  </a:lnTo>
                  <a:lnTo>
                    <a:pt x="2012" y="41571"/>
                  </a:lnTo>
                  <a:lnTo>
                    <a:pt x="2317" y="40839"/>
                  </a:lnTo>
                  <a:lnTo>
                    <a:pt x="2561" y="40230"/>
                  </a:lnTo>
                  <a:lnTo>
                    <a:pt x="2744" y="39925"/>
                  </a:lnTo>
                  <a:lnTo>
                    <a:pt x="2926" y="39620"/>
                  </a:lnTo>
                  <a:lnTo>
                    <a:pt x="2866" y="39925"/>
                  </a:lnTo>
                  <a:lnTo>
                    <a:pt x="2805" y="40230"/>
                  </a:lnTo>
                  <a:lnTo>
                    <a:pt x="2561" y="40778"/>
                  </a:lnTo>
                  <a:lnTo>
                    <a:pt x="2256" y="41571"/>
                  </a:lnTo>
                  <a:lnTo>
                    <a:pt x="2134" y="41876"/>
                  </a:lnTo>
                  <a:lnTo>
                    <a:pt x="2134" y="42058"/>
                  </a:lnTo>
                  <a:lnTo>
                    <a:pt x="2195" y="42241"/>
                  </a:lnTo>
                  <a:lnTo>
                    <a:pt x="2317" y="42363"/>
                  </a:lnTo>
                  <a:lnTo>
                    <a:pt x="2622" y="42363"/>
                  </a:lnTo>
                  <a:lnTo>
                    <a:pt x="2744" y="42241"/>
                  </a:lnTo>
                  <a:lnTo>
                    <a:pt x="2926" y="41997"/>
                  </a:lnTo>
                  <a:lnTo>
                    <a:pt x="3109" y="41693"/>
                  </a:lnTo>
                  <a:lnTo>
                    <a:pt x="3414" y="40900"/>
                  </a:lnTo>
                  <a:lnTo>
                    <a:pt x="3719" y="40108"/>
                  </a:lnTo>
                  <a:lnTo>
                    <a:pt x="3597" y="40717"/>
                  </a:lnTo>
                  <a:lnTo>
                    <a:pt x="3536" y="41022"/>
                  </a:lnTo>
                  <a:lnTo>
                    <a:pt x="3536" y="41388"/>
                  </a:lnTo>
                  <a:lnTo>
                    <a:pt x="3536" y="41571"/>
                  </a:lnTo>
                  <a:lnTo>
                    <a:pt x="3597" y="41754"/>
                  </a:lnTo>
                  <a:lnTo>
                    <a:pt x="3780" y="41815"/>
                  </a:lnTo>
                  <a:lnTo>
                    <a:pt x="3902" y="41815"/>
                  </a:lnTo>
                  <a:lnTo>
                    <a:pt x="3963" y="41754"/>
                  </a:lnTo>
                  <a:lnTo>
                    <a:pt x="4085" y="41632"/>
                  </a:lnTo>
                  <a:lnTo>
                    <a:pt x="4206" y="41449"/>
                  </a:lnTo>
                  <a:lnTo>
                    <a:pt x="4328" y="41144"/>
                  </a:lnTo>
                  <a:lnTo>
                    <a:pt x="4694" y="39864"/>
                  </a:lnTo>
                  <a:lnTo>
                    <a:pt x="4938" y="39316"/>
                  </a:lnTo>
                  <a:lnTo>
                    <a:pt x="5243" y="38767"/>
                  </a:lnTo>
                  <a:lnTo>
                    <a:pt x="5547" y="37975"/>
                  </a:lnTo>
                  <a:lnTo>
                    <a:pt x="5730" y="37548"/>
                  </a:lnTo>
                  <a:lnTo>
                    <a:pt x="5852" y="37121"/>
                  </a:lnTo>
                  <a:lnTo>
                    <a:pt x="5852" y="36755"/>
                  </a:lnTo>
                  <a:lnTo>
                    <a:pt x="5852" y="36390"/>
                  </a:lnTo>
                  <a:lnTo>
                    <a:pt x="5791" y="36329"/>
                  </a:lnTo>
                  <a:lnTo>
                    <a:pt x="5791" y="36268"/>
                  </a:lnTo>
                  <a:lnTo>
                    <a:pt x="5913" y="36085"/>
                  </a:lnTo>
                  <a:lnTo>
                    <a:pt x="6218" y="35597"/>
                  </a:lnTo>
                  <a:lnTo>
                    <a:pt x="7620" y="33464"/>
                  </a:lnTo>
                  <a:lnTo>
                    <a:pt x="8351" y="32245"/>
                  </a:lnTo>
                  <a:lnTo>
                    <a:pt x="9083" y="30965"/>
                  </a:lnTo>
                  <a:lnTo>
                    <a:pt x="9388" y="30355"/>
                  </a:lnTo>
                  <a:lnTo>
                    <a:pt x="9692" y="29746"/>
                  </a:lnTo>
                  <a:lnTo>
                    <a:pt x="9936" y="29075"/>
                  </a:lnTo>
                  <a:lnTo>
                    <a:pt x="10119" y="28405"/>
                  </a:lnTo>
                  <a:lnTo>
                    <a:pt x="10241" y="27673"/>
                  </a:lnTo>
                  <a:lnTo>
                    <a:pt x="10363" y="27369"/>
                  </a:lnTo>
                  <a:lnTo>
                    <a:pt x="10546" y="27003"/>
                  </a:lnTo>
                  <a:lnTo>
                    <a:pt x="10911" y="26333"/>
                  </a:lnTo>
                  <a:lnTo>
                    <a:pt x="11277" y="25601"/>
                  </a:lnTo>
                  <a:lnTo>
                    <a:pt x="11765" y="24321"/>
                  </a:lnTo>
                  <a:lnTo>
                    <a:pt x="12252" y="22980"/>
                  </a:lnTo>
                  <a:lnTo>
                    <a:pt x="12496" y="24016"/>
                  </a:lnTo>
                  <a:lnTo>
                    <a:pt x="12740" y="25113"/>
                  </a:lnTo>
                  <a:lnTo>
                    <a:pt x="12862" y="25662"/>
                  </a:lnTo>
                  <a:lnTo>
                    <a:pt x="12923" y="26272"/>
                  </a:lnTo>
                  <a:lnTo>
                    <a:pt x="12923" y="26881"/>
                  </a:lnTo>
                  <a:lnTo>
                    <a:pt x="12801" y="27430"/>
                  </a:lnTo>
                  <a:lnTo>
                    <a:pt x="12618" y="28222"/>
                  </a:lnTo>
                  <a:lnTo>
                    <a:pt x="12374" y="29014"/>
                  </a:lnTo>
                  <a:lnTo>
                    <a:pt x="11765" y="30477"/>
                  </a:lnTo>
                  <a:lnTo>
                    <a:pt x="11155" y="32001"/>
                  </a:lnTo>
                  <a:lnTo>
                    <a:pt x="10729" y="33525"/>
                  </a:lnTo>
                  <a:lnTo>
                    <a:pt x="10546" y="34317"/>
                  </a:lnTo>
                  <a:lnTo>
                    <a:pt x="10363" y="35171"/>
                  </a:lnTo>
                  <a:lnTo>
                    <a:pt x="10302" y="35963"/>
                  </a:lnTo>
                  <a:lnTo>
                    <a:pt x="10241" y="36755"/>
                  </a:lnTo>
                  <a:lnTo>
                    <a:pt x="10180" y="37609"/>
                  </a:lnTo>
                  <a:lnTo>
                    <a:pt x="10241" y="38401"/>
                  </a:lnTo>
                  <a:lnTo>
                    <a:pt x="10302" y="39255"/>
                  </a:lnTo>
                  <a:lnTo>
                    <a:pt x="10424" y="40047"/>
                  </a:lnTo>
                  <a:lnTo>
                    <a:pt x="10668" y="41693"/>
                  </a:lnTo>
                  <a:lnTo>
                    <a:pt x="11033" y="43338"/>
                  </a:lnTo>
                  <a:lnTo>
                    <a:pt x="11948" y="46508"/>
                  </a:lnTo>
                  <a:lnTo>
                    <a:pt x="12374" y="48093"/>
                  </a:lnTo>
                  <a:lnTo>
                    <a:pt x="12740" y="49678"/>
                  </a:lnTo>
                  <a:lnTo>
                    <a:pt x="12984" y="51323"/>
                  </a:lnTo>
                  <a:lnTo>
                    <a:pt x="13045" y="52116"/>
                  </a:lnTo>
                  <a:lnTo>
                    <a:pt x="13106" y="52908"/>
                  </a:lnTo>
                  <a:lnTo>
                    <a:pt x="13045" y="54249"/>
                  </a:lnTo>
                  <a:lnTo>
                    <a:pt x="12984" y="55529"/>
                  </a:lnTo>
                  <a:lnTo>
                    <a:pt x="12801" y="57175"/>
                  </a:lnTo>
                  <a:lnTo>
                    <a:pt x="12679" y="58028"/>
                  </a:lnTo>
                  <a:lnTo>
                    <a:pt x="12618" y="58820"/>
                  </a:lnTo>
                  <a:lnTo>
                    <a:pt x="12618" y="59674"/>
                  </a:lnTo>
                  <a:lnTo>
                    <a:pt x="12679" y="60527"/>
                  </a:lnTo>
                  <a:lnTo>
                    <a:pt x="12801" y="61320"/>
                  </a:lnTo>
                  <a:lnTo>
                    <a:pt x="12923" y="62173"/>
                  </a:lnTo>
                  <a:lnTo>
                    <a:pt x="13289" y="63819"/>
                  </a:lnTo>
                  <a:lnTo>
                    <a:pt x="13654" y="65464"/>
                  </a:lnTo>
                  <a:lnTo>
                    <a:pt x="14447" y="68756"/>
                  </a:lnTo>
                  <a:lnTo>
                    <a:pt x="14812" y="70402"/>
                  </a:lnTo>
                  <a:lnTo>
                    <a:pt x="14934" y="71255"/>
                  </a:lnTo>
                  <a:lnTo>
                    <a:pt x="15056" y="72047"/>
                  </a:lnTo>
                  <a:lnTo>
                    <a:pt x="15117" y="72474"/>
                  </a:lnTo>
                  <a:lnTo>
                    <a:pt x="15056" y="72840"/>
                  </a:lnTo>
                  <a:lnTo>
                    <a:pt x="14873" y="73632"/>
                  </a:lnTo>
                  <a:lnTo>
                    <a:pt x="14569" y="74363"/>
                  </a:lnTo>
                  <a:lnTo>
                    <a:pt x="14203" y="75034"/>
                  </a:lnTo>
                  <a:lnTo>
                    <a:pt x="13837" y="75522"/>
                  </a:lnTo>
                  <a:lnTo>
                    <a:pt x="13410" y="75887"/>
                  </a:lnTo>
                  <a:lnTo>
                    <a:pt x="13289" y="76070"/>
                  </a:lnTo>
                  <a:lnTo>
                    <a:pt x="13289" y="76253"/>
                  </a:lnTo>
                  <a:lnTo>
                    <a:pt x="13289" y="76497"/>
                  </a:lnTo>
                  <a:lnTo>
                    <a:pt x="13410" y="76619"/>
                  </a:lnTo>
                  <a:lnTo>
                    <a:pt x="13593" y="76741"/>
                  </a:lnTo>
                  <a:lnTo>
                    <a:pt x="13776" y="76802"/>
                  </a:lnTo>
                  <a:lnTo>
                    <a:pt x="14264" y="76802"/>
                  </a:lnTo>
                  <a:lnTo>
                    <a:pt x="14508" y="76984"/>
                  </a:lnTo>
                  <a:lnTo>
                    <a:pt x="14812" y="77045"/>
                  </a:lnTo>
                  <a:lnTo>
                    <a:pt x="15239" y="77167"/>
                  </a:lnTo>
                  <a:lnTo>
                    <a:pt x="15605" y="77167"/>
                  </a:lnTo>
                  <a:lnTo>
                    <a:pt x="15971" y="77106"/>
                  </a:lnTo>
                  <a:lnTo>
                    <a:pt x="16092" y="77106"/>
                  </a:lnTo>
                  <a:lnTo>
                    <a:pt x="16214" y="77167"/>
                  </a:lnTo>
                  <a:lnTo>
                    <a:pt x="16397" y="77289"/>
                  </a:lnTo>
                  <a:lnTo>
                    <a:pt x="16580" y="77289"/>
                  </a:lnTo>
                  <a:lnTo>
                    <a:pt x="16946" y="77350"/>
                  </a:lnTo>
                  <a:lnTo>
                    <a:pt x="17311" y="77289"/>
                  </a:lnTo>
                  <a:lnTo>
                    <a:pt x="17433" y="77228"/>
                  </a:lnTo>
                  <a:lnTo>
                    <a:pt x="17494" y="77106"/>
                  </a:lnTo>
                  <a:lnTo>
                    <a:pt x="17555" y="76863"/>
                  </a:lnTo>
                  <a:lnTo>
                    <a:pt x="17677" y="76131"/>
                  </a:lnTo>
                  <a:lnTo>
                    <a:pt x="17677" y="75339"/>
                  </a:lnTo>
                  <a:lnTo>
                    <a:pt x="17738" y="76131"/>
                  </a:lnTo>
                  <a:lnTo>
                    <a:pt x="17799" y="76924"/>
                  </a:lnTo>
                  <a:lnTo>
                    <a:pt x="17860" y="77106"/>
                  </a:lnTo>
                  <a:lnTo>
                    <a:pt x="17921" y="77228"/>
                  </a:lnTo>
                  <a:lnTo>
                    <a:pt x="18043" y="77289"/>
                  </a:lnTo>
                  <a:lnTo>
                    <a:pt x="18226" y="77350"/>
                  </a:lnTo>
                  <a:lnTo>
                    <a:pt x="18470" y="77350"/>
                  </a:lnTo>
                  <a:lnTo>
                    <a:pt x="18835" y="77289"/>
                  </a:lnTo>
                  <a:lnTo>
                    <a:pt x="19140" y="77167"/>
                  </a:lnTo>
                  <a:lnTo>
                    <a:pt x="19262" y="77106"/>
                  </a:lnTo>
                  <a:lnTo>
                    <a:pt x="19384" y="77106"/>
                  </a:lnTo>
                  <a:lnTo>
                    <a:pt x="19750" y="77167"/>
                  </a:lnTo>
                  <a:lnTo>
                    <a:pt x="20176" y="77167"/>
                  </a:lnTo>
                  <a:lnTo>
                    <a:pt x="20542" y="77106"/>
                  </a:lnTo>
                  <a:lnTo>
                    <a:pt x="20847" y="76924"/>
                  </a:lnTo>
                  <a:lnTo>
                    <a:pt x="21152" y="76802"/>
                  </a:lnTo>
                  <a:lnTo>
                    <a:pt x="21578" y="76802"/>
                  </a:lnTo>
                  <a:lnTo>
                    <a:pt x="21761" y="76741"/>
                  </a:lnTo>
                  <a:lnTo>
                    <a:pt x="21944" y="76619"/>
                  </a:lnTo>
                  <a:lnTo>
                    <a:pt x="22066" y="76436"/>
                  </a:lnTo>
                  <a:lnTo>
                    <a:pt x="22127" y="76253"/>
                  </a:lnTo>
                  <a:lnTo>
                    <a:pt x="22066" y="76070"/>
                  </a:lnTo>
                  <a:lnTo>
                    <a:pt x="21883" y="75887"/>
                  </a:lnTo>
                  <a:lnTo>
                    <a:pt x="21639" y="75704"/>
                  </a:lnTo>
                  <a:lnTo>
                    <a:pt x="21395" y="75461"/>
                  </a:lnTo>
                  <a:lnTo>
                    <a:pt x="21030" y="74851"/>
                  </a:lnTo>
                  <a:lnTo>
                    <a:pt x="20725" y="74242"/>
                  </a:lnTo>
                  <a:lnTo>
                    <a:pt x="20481" y="73571"/>
                  </a:lnTo>
                  <a:lnTo>
                    <a:pt x="20298" y="72901"/>
                  </a:lnTo>
                  <a:lnTo>
                    <a:pt x="20237" y="72718"/>
                  </a:lnTo>
                  <a:lnTo>
                    <a:pt x="20237" y="72474"/>
                  </a:lnTo>
                  <a:lnTo>
                    <a:pt x="20298" y="72047"/>
                  </a:lnTo>
                  <a:lnTo>
                    <a:pt x="20420" y="71194"/>
                  </a:lnTo>
                  <a:lnTo>
                    <a:pt x="20603" y="70402"/>
                  </a:lnTo>
                  <a:lnTo>
                    <a:pt x="20908" y="68756"/>
                  </a:lnTo>
                  <a:lnTo>
                    <a:pt x="21334" y="67110"/>
                  </a:lnTo>
                  <a:lnTo>
                    <a:pt x="22127" y="63819"/>
                  </a:lnTo>
                  <a:lnTo>
                    <a:pt x="22432" y="62173"/>
                  </a:lnTo>
                  <a:lnTo>
                    <a:pt x="22736" y="60527"/>
                  </a:lnTo>
                  <a:lnTo>
                    <a:pt x="22736" y="59674"/>
                  </a:lnTo>
                  <a:lnTo>
                    <a:pt x="22736" y="58820"/>
                  </a:lnTo>
                  <a:lnTo>
                    <a:pt x="22675" y="57967"/>
                  </a:lnTo>
                  <a:lnTo>
                    <a:pt x="22554" y="57114"/>
                  </a:lnTo>
                  <a:lnTo>
                    <a:pt x="22371" y="55468"/>
                  </a:lnTo>
                  <a:lnTo>
                    <a:pt x="22310" y="53822"/>
                  </a:lnTo>
                  <a:lnTo>
                    <a:pt x="22310" y="52359"/>
                  </a:lnTo>
                  <a:lnTo>
                    <a:pt x="22432" y="50958"/>
                  </a:lnTo>
                  <a:lnTo>
                    <a:pt x="22675" y="49556"/>
                  </a:lnTo>
                  <a:lnTo>
                    <a:pt x="22980" y="48154"/>
                  </a:lnTo>
                  <a:lnTo>
                    <a:pt x="23894" y="44923"/>
                  </a:lnTo>
                  <a:lnTo>
                    <a:pt x="24321" y="43338"/>
                  </a:lnTo>
                  <a:lnTo>
                    <a:pt x="24687" y="41693"/>
                  </a:lnTo>
                  <a:lnTo>
                    <a:pt x="24931" y="40047"/>
                  </a:lnTo>
                  <a:lnTo>
                    <a:pt x="25114" y="38401"/>
                  </a:lnTo>
                  <a:lnTo>
                    <a:pt x="25175" y="37609"/>
                  </a:lnTo>
                  <a:lnTo>
                    <a:pt x="25175" y="36755"/>
                  </a:lnTo>
                  <a:lnTo>
                    <a:pt x="25114" y="35902"/>
                  </a:lnTo>
                  <a:lnTo>
                    <a:pt x="24992" y="35049"/>
                  </a:lnTo>
                  <a:lnTo>
                    <a:pt x="24870" y="34256"/>
                  </a:lnTo>
                  <a:lnTo>
                    <a:pt x="24626" y="33464"/>
                  </a:lnTo>
                  <a:lnTo>
                    <a:pt x="24199" y="31940"/>
                  </a:lnTo>
                  <a:lnTo>
                    <a:pt x="23894" y="31209"/>
                  </a:lnTo>
                  <a:lnTo>
                    <a:pt x="23590" y="30477"/>
                  </a:lnTo>
                  <a:lnTo>
                    <a:pt x="23285" y="29746"/>
                  </a:lnTo>
                  <a:lnTo>
                    <a:pt x="22980" y="29014"/>
                  </a:lnTo>
                  <a:lnTo>
                    <a:pt x="22736" y="28222"/>
                  </a:lnTo>
                  <a:lnTo>
                    <a:pt x="22554" y="27430"/>
                  </a:lnTo>
                  <a:lnTo>
                    <a:pt x="22432" y="26576"/>
                  </a:lnTo>
                  <a:lnTo>
                    <a:pt x="22493" y="25784"/>
                  </a:lnTo>
                  <a:lnTo>
                    <a:pt x="22614" y="25174"/>
                  </a:lnTo>
                  <a:lnTo>
                    <a:pt x="22736" y="24565"/>
                  </a:lnTo>
                  <a:lnTo>
                    <a:pt x="23163" y="22980"/>
                  </a:lnTo>
                  <a:lnTo>
                    <a:pt x="23529" y="24138"/>
                  </a:lnTo>
                  <a:lnTo>
                    <a:pt x="23955" y="25296"/>
                  </a:lnTo>
                  <a:lnTo>
                    <a:pt x="24260" y="25967"/>
                  </a:lnTo>
                  <a:lnTo>
                    <a:pt x="24565" y="26576"/>
                  </a:lnTo>
                  <a:lnTo>
                    <a:pt x="24870" y="27125"/>
                  </a:lnTo>
                  <a:lnTo>
                    <a:pt x="25114" y="27734"/>
                  </a:lnTo>
                  <a:lnTo>
                    <a:pt x="25418" y="29075"/>
                  </a:lnTo>
                  <a:lnTo>
                    <a:pt x="25662" y="29685"/>
                  </a:lnTo>
                  <a:lnTo>
                    <a:pt x="25967" y="30355"/>
                  </a:lnTo>
                  <a:lnTo>
                    <a:pt x="26637" y="31635"/>
                  </a:lnTo>
                  <a:lnTo>
                    <a:pt x="27369" y="32855"/>
                  </a:lnTo>
                  <a:lnTo>
                    <a:pt x="28832" y="35171"/>
                  </a:lnTo>
                  <a:lnTo>
                    <a:pt x="29441" y="36085"/>
                  </a:lnTo>
                  <a:lnTo>
                    <a:pt x="29563" y="36207"/>
                  </a:lnTo>
                  <a:lnTo>
                    <a:pt x="29563" y="36329"/>
                  </a:lnTo>
                  <a:lnTo>
                    <a:pt x="29502" y="36390"/>
                  </a:lnTo>
                  <a:lnTo>
                    <a:pt x="29502" y="36755"/>
                  </a:lnTo>
                  <a:lnTo>
                    <a:pt x="29502" y="37121"/>
                  </a:lnTo>
                  <a:lnTo>
                    <a:pt x="29624" y="37487"/>
                  </a:lnTo>
                  <a:lnTo>
                    <a:pt x="29868" y="38157"/>
                  </a:lnTo>
                  <a:lnTo>
                    <a:pt x="30538" y="39498"/>
                  </a:lnTo>
                  <a:lnTo>
                    <a:pt x="30660" y="39803"/>
                  </a:lnTo>
                  <a:lnTo>
                    <a:pt x="30721" y="40108"/>
                  </a:lnTo>
                  <a:lnTo>
                    <a:pt x="30904" y="40717"/>
                  </a:lnTo>
                  <a:lnTo>
                    <a:pt x="31026" y="41205"/>
                  </a:lnTo>
                  <a:lnTo>
                    <a:pt x="31148" y="41449"/>
                  </a:lnTo>
                  <a:lnTo>
                    <a:pt x="31270" y="41632"/>
                  </a:lnTo>
                  <a:lnTo>
                    <a:pt x="31453" y="41754"/>
                  </a:lnTo>
                  <a:lnTo>
                    <a:pt x="31636" y="41815"/>
                  </a:lnTo>
                  <a:lnTo>
                    <a:pt x="31757" y="41693"/>
                  </a:lnTo>
                  <a:lnTo>
                    <a:pt x="31879" y="41449"/>
                  </a:lnTo>
                  <a:lnTo>
                    <a:pt x="31818" y="41144"/>
                  </a:lnTo>
                  <a:lnTo>
                    <a:pt x="31757" y="40778"/>
                  </a:lnTo>
                  <a:lnTo>
                    <a:pt x="31636" y="40108"/>
                  </a:lnTo>
                  <a:lnTo>
                    <a:pt x="31940" y="40900"/>
                  </a:lnTo>
                  <a:lnTo>
                    <a:pt x="32245" y="41632"/>
                  </a:lnTo>
                  <a:lnTo>
                    <a:pt x="32428" y="41997"/>
                  </a:lnTo>
                  <a:lnTo>
                    <a:pt x="32611" y="42241"/>
                  </a:lnTo>
                  <a:lnTo>
                    <a:pt x="32733" y="42363"/>
                  </a:lnTo>
                  <a:lnTo>
                    <a:pt x="33038" y="42363"/>
                  </a:lnTo>
                  <a:lnTo>
                    <a:pt x="33159" y="42241"/>
                  </a:lnTo>
                  <a:lnTo>
                    <a:pt x="33220" y="42058"/>
                  </a:lnTo>
                  <a:lnTo>
                    <a:pt x="33220" y="41876"/>
                  </a:lnTo>
                  <a:lnTo>
                    <a:pt x="33098" y="41571"/>
                  </a:lnTo>
                  <a:lnTo>
                    <a:pt x="32794" y="40778"/>
                  </a:lnTo>
                  <a:lnTo>
                    <a:pt x="32550" y="40230"/>
                  </a:lnTo>
                  <a:lnTo>
                    <a:pt x="32489" y="39925"/>
                  </a:lnTo>
                  <a:lnTo>
                    <a:pt x="32428" y="39620"/>
                  </a:lnTo>
                  <a:lnTo>
                    <a:pt x="32611" y="39925"/>
                  </a:lnTo>
                  <a:lnTo>
                    <a:pt x="32794" y="40230"/>
                  </a:lnTo>
                  <a:lnTo>
                    <a:pt x="33098" y="40900"/>
                  </a:lnTo>
                  <a:lnTo>
                    <a:pt x="33403" y="41632"/>
                  </a:lnTo>
                  <a:lnTo>
                    <a:pt x="33586" y="41936"/>
                  </a:lnTo>
                  <a:lnTo>
                    <a:pt x="33708" y="42119"/>
                  </a:lnTo>
                  <a:lnTo>
                    <a:pt x="33830" y="42180"/>
                  </a:lnTo>
                  <a:lnTo>
                    <a:pt x="34013" y="42241"/>
                  </a:lnTo>
                  <a:lnTo>
                    <a:pt x="34135" y="42180"/>
                  </a:lnTo>
                  <a:lnTo>
                    <a:pt x="34257" y="42119"/>
                  </a:lnTo>
                  <a:lnTo>
                    <a:pt x="34318" y="41936"/>
                  </a:lnTo>
                  <a:lnTo>
                    <a:pt x="34318" y="41754"/>
                  </a:lnTo>
                  <a:lnTo>
                    <a:pt x="34257" y="41510"/>
                  </a:lnTo>
                  <a:lnTo>
                    <a:pt x="34074" y="41083"/>
                  </a:lnTo>
                  <a:lnTo>
                    <a:pt x="33342" y="39620"/>
                  </a:lnTo>
                  <a:lnTo>
                    <a:pt x="34257" y="40839"/>
                  </a:lnTo>
                  <a:lnTo>
                    <a:pt x="34500" y="41144"/>
                  </a:lnTo>
                  <a:lnTo>
                    <a:pt x="34683" y="41266"/>
                  </a:lnTo>
                  <a:lnTo>
                    <a:pt x="34866" y="41266"/>
                  </a:lnTo>
                  <a:lnTo>
                    <a:pt x="34927" y="41205"/>
                  </a:lnTo>
                  <a:lnTo>
                    <a:pt x="34988" y="41144"/>
                  </a:lnTo>
                  <a:lnTo>
                    <a:pt x="35049" y="40961"/>
                  </a:lnTo>
                  <a:lnTo>
                    <a:pt x="34988" y="40778"/>
                  </a:lnTo>
                  <a:lnTo>
                    <a:pt x="34927" y="40596"/>
                  </a:lnTo>
                  <a:lnTo>
                    <a:pt x="34439" y="39803"/>
                  </a:lnTo>
                  <a:lnTo>
                    <a:pt x="34013" y="39011"/>
                  </a:lnTo>
                  <a:lnTo>
                    <a:pt x="33586" y="38218"/>
                  </a:lnTo>
                  <a:lnTo>
                    <a:pt x="33464" y="38036"/>
                  </a:lnTo>
                  <a:lnTo>
                    <a:pt x="33403" y="37792"/>
                  </a:lnTo>
                  <a:lnTo>
                    <a:pt x="33525" y="37792"/>
                  </a:lnTo>
                  <a:lnTo>
                    <a:pt x="33647" y="37914"/>
                  </a:lnTo>
                  <a:lnTo>
                    <a:pt x="33830" y="38218"/>
                  </a:lnTo>
                  <a:lnTo>
                    <a:pt x="34074" y="38340"/>
                  </a:lnTo>
                  <a:lnTo>
                    <a:pt x="34257" y="38401"/>
                  </a:lnTo>
                  <a:lnTo>
                    <a:pt x="34744" y="38523"/>
                  </a:lnTo>
                  <a:lnTo>
                    <a:pt x="35049" y="38523"/>
                  </a:lnTo>
                  <a:lnTo>
                    <a:pt x="35171" y="38462"/>
                  </a:lnTo>
                  <a:lnTo>
                    <a:pt x="35293" y="38340"/>
                  </a:lnTo>
                  <a:lnTo>
                    <a:pt x="35354" y="38157"/>
                  </a:lnTo>
                  <a:lnTo>
                    <a:pt x="35293" y="38036"/>
                  </a:lnTo>
                  <a:lnTo>
                    <a:pt x="35232" y="37853"/>
                  </a:lnTo>
                  <a:lnTo>
                    <a:pt x="35049" y="37731"/>
                  </a:lnTo>
                  <a:lnTo>
                    <a:pt x="34744" y="37548"/>
                  </a:lnTo>
                  <a:lnTo>
                    <a:pt x="34500" y="37365"/>
                  </a:lnTo>
                  <a:lnTo>
                    <a:pt x="34013" y="36877"/>
                  </a:lnTo>
                  <a:lnTo>
                    <a:pt x="33586" y="36390"/>
                  </a:lnTo>
                  <a:lnTo>
                    <a:pt x="33098" y="35902"/>
                  </a:lnTo>
                  <a:lnTo>
                    <a:pt x="32550" y="35415"/>
                  </a:lnTo>
                  <a:lnTo>
                    <a:pt x="32184" y="35293"/>
                  </a:lnTo>
                  <a:lnTo>
                    <a:pt x="31879" y="35110"/>
                  </a:lnTo>
                  <a:lnTo>
                    <a:pt x="31392" y="35110"/>
                  </a:lnTo>
                  <a:lnTo>
                    <a:pt x="31270" y="34988"/>
                  </a:lnTo>
                  <a:lnTo>
                    <a:pt x="31148" y="34805"/>
                  </a:lnTo>
                  <a:lnTo>
                    <a:pt x="31026" y="34439"/>
                  </a:lnTo>
                  <a:lnTo>
                    <a:pt x="30721" y="33647"/>
                  </a:lnTo>
                  <a:lnTo>
                    <a:pt x="30538" y="32794"/>
                  </a:lnTo>
                  <a:lnTo>
                    <a:pt x="30112" y="31026"/>
                  </a:lnTo>
                  <a:lnTo>
                    <a:pt x="29868" y="29990"/>
                  </a:lnTo>
                  <a:lnTo>
                    <a:pt x="29563" y="28954"/>
                  </a:lnTo>
                  <a:lnTo>
                    <a:pt x="29380" y="28405"/>
                  </a:lnTo>
                  <a:lnTo>
                    <a:pt x="29136" y="27917"/>
                  </a:lnTo>
                  <a:lnTo>
                    <a:pt x="28893" y="27430"/>
                  </a:lnTo>
                  <a:lnTo>
                    <a:pt x="28588" y="27003"/>
                  </a:lnTo>
                  <a:lnTo>
                    <a:pt x="28222" y="26515"/>
                  </a:lnTo>
                  <a:lnTo>
                    <a:pt x="28039" y="26272"/>
                  </a:lnTo>
                  <a:lnTo>
                    <a:pt x="27856" y="25967"/>
                  </a:lnTo>
                  <a:lnTo>
                    <a:pt x="27674" y="25479"/>
                  </a:lnTo>
                  <a:lnTo>
                    <a:pt x="27552" y="24931"/>
                  </a:lnTo>
                  <a:lnTo>
                    <a:pt x="27308" y="23468"/>
                  </a:lnTo>
                  <a:lnTo>
                    <a:pt x="27003" y="22066"/>
                  </a:lnTo>
                  <a:lnTo>
                    <a:pt x="26698" y="20664"/>
                  </a:lnTo>
                  <a:lnTo>
                    <a:pt x="26455" y="19262"/>
                  </a:lnTo>
                  <a:lnTo>
                    <a:pt x="26333" y="18470"/>
                  </a:lnTo>
                  <a:lnTo>
                    <a:pt x="26272" y="17616"/>
                  </a:lnTo>
                  <a:lnTo>
                    <a:pt x="26211" y="17129"/>
                  </a:lnTo>
                  <a:lnTo>
                    <a:pt x="26211" y="16580"/>
                  </a:lnTo>
                  <a:lnTo>
                    <a:pt x="26028" y="15849"/>
                  </a:lnTo>
                  <a:lnTo>
                    <a:pt x="25906" y="15483"/>
                  </a:lnTo>
                  <a:lnTo>
                    <a:pt x="25784" y="15178"/>
                  </a:lnTo>
                  <a:lnTo>
                    <a:pt x="25540" y="14812"/>
                  </a:lnTo>
                  <a:lnTo>
                    <a:pt x="25357" y="14508"/>
                  </a:lnTo>
                  <a:lnTo>
                    <a:pt x="24809" y="13959"/>
                  </a:lnTo>
                  <a:lnTo>
                    <a:pt x="24199" y="13471"/>
                  </a:lnTo>
                  <a:lnTo>
                    <a:pt x="23468" y="13106"/>
                  </a:lnTo>
                  <a:lnTo>
                    <a:pt x="22797" y="12801"/>
                  </a:lnTo>
                  <a:lnTo>
                    <a:pt x="22005" y="12557"/>
                  </a:lnTo>
                  <a:lnTo>
                    <a:pt x="21273" y="12374"/>
                  </a:lnTo>
                  <a:lnTo>
                    <a:pt x="20908" y="12313"/>
                  </a:lnTo>
                  <a:lnTo>
                    <a:pt x="20542" y="12191"/>
                  </a:lnTo>
                  <a:lnTo>
                    <a:pt x="20237" y="12009"/>
                  </a:lnTo>
                  <a:lnTo>
                    <a:pt x="19993" y="11765"/>
                  </a:lnTo>
                  <a:lnTo>
                    <a:pt x="19811" y="11521"/>
                  </a:lnTo>
                  <a:lnTo>
                    <a:pt x="19750" y="11155"/>
                  </a:lnTo>
                  <a:lnTo>
                    <a:pt x="19689" y="10850"/>
                  </a:lnTo>
                  <a:lnTo>
                    <a:pt x="19689" y="10485"/>
                  </a:lnTo>
                  <a:lnTo>
                    <a:pt x="19689" y="10119"/>
                  </a:lnTo>
                  <a:lnTo>
                    <a:pt x="19750" y="9997"/>
                  </a:lnTo>
                  <a:lnTo>
                    <a:pt x="19872" y="9875"/>
                  </a:lnTo>
                  <a:lnTo>
                    <a:pt x="20359" y="9327"/>
                  </a:lnTo>
                  <a:lnTo>
                    <a:pt x="20664" y="8717"/>
                  </a:lnTo>
                  <a:lnTo>
                    <a:pt x="21030" y="8047"/>
                  </a:lnTo>
                  <a:lnTo>
                    <a:pt x="21273" y="7315"/>
                  </a:lnTo>
                  <a:lnTo>
                    <a:pt x="21395" y="6523"/>
                  </a:lnTo>
                  <a:lnTo>
                    <a:pt x="21517" y="5730"/>
                  </a:lnTo>
                  <a:lnTo>
                    <a:pt x="21578" y="4938"/>
                  </a:lnTo>
                  <a:lnTo>
                    <a:pt x="21578" y="4085"/>
                  </a:lnTo>
                  <a:lnTo>
                    <a:pt x="21456" y="3292"/>
                  </a:lnTo>
                  <a:lnTo>
                    <a:pt x="21273" y="2500"/>
                  </a:lnTo>
                  <a:lnTo>
                    <a:pt x="21030" y="1951"/>
                  </a:lnTo>
                  <a:lnTo>
                    <a:pt x="20725" y="1403"/>
                  </a:lnTo>
                  <a:lnTo>
                    <a:pt x="20298" y="976"/>
                  </a:lnTo>
                  <a:lnTo>
                    <a:pt x="19811" y="610"/>
                  </a:lnTo>
                  <a:lnTo>
                    <a:pt x="19506" y="428"/>
                  </a:lnTo>
                  <a:lnTo>
                    <a:pt x="19140" y="245"/>
                  </a:lnTo>
                  <a:lnTo>
                    <a:pt x="18774" y="123"/>
                  </a:lnTo>
                  <a:lnTo>
                    <a:pt x="18348" y="62"/>
                  </a:lnTo>
                  <a:lnTo>
                    <a:pt x="17555" y="1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Google Shape;188;p20"/>
          <p:cNvGrpSpPr/>
          <p:nvPr/>
        </p:nvGrpSpPr>
        <p:grpSpPr>
          <a:xfrm>
            <a:off x="8341889" y="2276000"/>
            <a:ext cx="433800" cy="433800"/>
            <a:chOff x="5382800" y="412975"/>
            <a:chExt cx="433800" cy="433800"/>
          </a:xfrm>
        </p:grpSpPr>
        <p:sp>
          <p:nvSpPr>
            <p:cNvPr id="189" name="Google Shape;189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830084" y="483597"/>
            <a:ext cx="273901" cy="273901"/>
            <a:chOff x="5382800" y="412975"/>
            <a:chExt cx="433800" cy="433800"/>
          </a:xfrm>
        </p:grpSpPr>
        <p:sp>
          <p:nvSpPr>
            <p:cNvPr id="193" name="Google Shape;193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20"/>
          <p:cNvGrpSpPr/>
          <p:nvPr/>
        </p:nvGrpSpPr>
        <p:grpSpPr>
          <a:xfrm>
            <a:off x="7147751" y="1087654"/>
            <a:ext cx="538389" cy="538389"/>
            <a:chOff x="5382800" y="412975"/>
            <a:chExt cx="433800" cy="433800"/>
          </a:xfrm>
        </p:grpSpPr>
        <p:sp>
          <p:nvSpPr>
            <p:cNvPr id="197" name="Google Shape;197;p20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111;p17">
            <a:extLst>
              <a:ext uri="{FF2B5EF4-FFF2-40B4-BE49-F238E27FC236}">
                <a16:creationId xmlns:a16="http://schemas.microsoft.com/office/drawing/2014/main" id="{B9088F01-F88F-4ED2-9ABC-D02F65D6EE9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5330907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4117190F-02BE-416A-A7C1-9242A55B9996}"/>
              </a:ext>
            </a:extLst>
          </p:cNvPr>
          <p:cNvSpPr txBox="1">
            <a:spLocks/>
          </p:cNvSpPr>
          <p:nvPr/>
        </p:nvSpPr>
        <p:spPr>
          <a:xfrm>
            <a:off x="383354" y="1008828"/>
            <a:ext cx="6050071" cy="34980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400" dirty="0"/>
              <a:t>Si el estatus es igual a cancelada (clave 3) y la fecha de emisión es anterior al año de reporte entonces la prima devengada debe ser mayor a la prima emitida.</a:t>
            </a:r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34" name="Google Shape;112;p17">
            <a:extLst>
              <a:ext uri="{FF2B5EF4-FFF2-40B4-BE49-F238E27FC236}">
                <a16:creationId xmlns:a16="http://schemas.microsoft.com/office/drawing/2014/main" id="{F78141DA-FBC5-4BB5-850F-898B35B03B69}"/>
              </a:ext>
            </a:extLst>
          </p:cNvPr>
          <p:cNvSpPr txBox="1">
            <a:spLocks/>
          </p:cNvSpPr>
          <p:nvPr/>
        </p:nvSpPr>
        <p:spPr>
          <a:xfrm>
            <a:off x="6939418" y="2888815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DE17C01-05E0-432D-A234-6E9E0D5F0CF6}"/>
              </a:ext>
            </a:extLst>
          </p:cNvPr>
          <p:cNvCxnSpPr>
            <a:cxnSpLocks/>
          </p:cNvCxnSpPr>
          <p:nvPr/>
        </p:nvCxnSpPr>
        <p:spPr>
          <a:xfrm>
            <a:off x="911764" y="2792284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579973E2-64CD-4EF1-8FED-F9E8D0AFBD56}"/>
              </a:ext>
            </a:extLst>
          </p:cNvPr>
          <p:cNvCxnSpPr>
            <a:cxnSpLocks/>
          </p:cNvCxnSpPr>
          <p:nvPr/>
        </p:nvCxnSpPr>
        <p:spPr>
          <a:xfrm>
            <a:off x="2557494" y="251663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C371B0E-2D1E-48DC-9881-A307F2C5E2BE}"/>
              </a:ext>
            </a:extLst>
          </p:cNvPr>
          <p:cNvSpPr txBox="1"/>
          <p:nvPr/>
        </p:nvSpPr>
        <p:spPr>
          <a:xfrm>
            <a:off x="2523995" y="295549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E41A069-BCFC-41D3-86C5-272D841DFFAF}"/>
              </a:ext>
            </a:extLst>
          </p:cNvPr>
          <p:cNvSpPr txBox="1"/>
          <p:nvPr/>
        </p:nvSpPr>
        <p:spPr>
          <a:xfrm>
            <a:off x="1656172" y="2850178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7B95A3F-59AF-47EB-9C5A-CF52E4D7E50B}"/>
              </a:ext>
            </a:extLst>
          </p:cNvPr>
          <p:cNvSpPr txBox="1"/>
          <p:nvPr/>
        </p:nvSpPr>
        <p:spPr>
          <a:xfrm>
            <a:off x="237994" y="2970491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84C533B-5CD1-4051-A78D-AA25CABB8D57}"/>
              </a:ext>
            </a:extLst>
          </p:cNvPr>
          <p:cNvSpPr txBox="1"/>
          <p:nvPr/>
        </p:nvSpPr>
        <p:spPr>
          <a:xfrm>
            <a:off x="417442" y="2216921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8BB2C6A-D80F-4F74-A687-C19C85F3F48C}"/>
              </a:ext>
            </a:extLst>
          </p:cNvPr>
          <p:cNvSpPr txBox="1"/>
          <p:nvPr/>
        </p:nvSpPr>
        <p:spPr>
          <a:xfrm>
            <a:off x="6137350" y="2076273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476A3466-E785-44B8-98C1-F218A27D93F5}"/>
              </a:ext>
            </a:extLst>
          </p:cNvPr>
          <p:cNvCxnSpPr>
            <a:cxnSpLocks/>
          </p:cNvCxnSpPr>
          <p:nvPr/>
        </p:nvCxnSpPr>
        <p:spPr>
          <a:xfrm>
            <a:off x="3888990" y="2588821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74CA82E-C055-4379-B285-1259B682EA5C}"/>
              </a:ext>
            </a:extLst>
          </p:cNvPr>
          <p:cNvCxnSpPr>
            <a:cxnSpLocks/>
          </p:cNvCxnSpPr>
          <p:nvPr/>
        </p:nvCxnSpPr>
        <p:spPr>
          <a:xfrm>
            <a:off x="1274126" y="2448451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0C76A17-93E5-431F-9D24-D6008DB3D3FE}"/>
              </a:ext>
            </a:extLst>
          </p:cNvPr>
          <p:cNvSpPr txBox="1"/>
          <p:nvPr/>
        </p:nvSpPr>
        <p:spPr>
          <a:xfrm>
            <a:off x="553921" y="3414127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6747842-EDF3-48E4-9BDB-1728FE5ECF0E}"/>
              </a:ext>
            </a:extLst>
          </p:cNvPr>
          <p:cNvCxnSpPr>
            <a:cxnSpLocks/>
          </p:cNvCxnSpPr>
          <p:nvPr/>
        </p:nvCxnSpPr>
        <p:spPr>
          <a:xfrm>
            <a:off x="4887610" y="2536684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27EF3F0-DBAF-452D-9B50-C9CE0DF7CCA5}"/>
              </a:ext>
            </a:extLst>
          </p:cNvPr>
          <p:cNvSpPr txBox="1"/>
          <p:nvPr/>
        </p:nvSpPr>
        <p:spPr>
          <a:xfrm>
            <a:off x="4842080" y="3023673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052BF448-E2DE-4487-B695-F098A0D17908}"/>
              </a:ext>
            </a:extLst>
          </p:cNvPr>
          <p:cNvCxnSpPr>
            <a:cxnSpLocks/>
          </p:cNvCxnSpPr>
          <p:nvPr/>
        </p:nvCxnSpPr>
        <p:spPr>
          <a:xfrm>
            <a:off x="6062696" y="2488557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5B9A6D4-36B8-44B0-8BB5-A573ADCA5D98}"/>
              </a:ext>
            </a:extLst>
          </p:cNvPr>
          <p:cNvSpPr txBox="1"/>
          <p:nvPr/>
        </p:nvSpPr>
        <p:spPr>
          <a:xfrm>
            <a:off x="5011683" y="3269619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</a:t>
            </a:r>
            <a:r>
              <a:rPr lang="es-MX" sz="1000" b="1" dirty="0">
                <a:solidFill>
                  <a:srgbClr val="C00000"/>
                </a:solidFill>
              </a:rPr>
              <a:t>-$40,000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$ 0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3DFFBD9E-FE51-435B-B647-1FE4F4572523}"/>
              </a:ext>
            </a:extLst>
          </p:cNvPr>
          <p:cNvSpPr/>
          <p:nvPr/>
        </p:nvSpPr>
        <p:spPr>
          <a:xfrm>
            <a:off x="4942341" y="2023336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6352FCDF-B623-409E-B44E-636B8C9F8CC8}"/>
              </a:ext>
            </a:extLst>
          </p:cNvPr>
          <p:cNvCxnSpPr>
            <a:cxnSpLocks/>
          </p:cNvCxnSpPr>
          <p:nvPr/>
        </p:nvCxnSpPr>
        <p:spPr>
          <a:xfrm>
            <a:off x="6772559" y="253668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CF8F7AA-4335-48EE-8FF1-5584336E90A5}"/>
              </a:ext>
            </a:extLst>
          </p:cNvPr>
          <p:cNvSpPr txBox="1"/>
          <p:nvPr/>
        </p:nvSpPr>
        <p:spPr>
          <a:xfrm>
            <a:off x="5125014" y="2203834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al inicio de vigencia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545915B-D19A-4180-A72F-2E7F0A39C31B}"/>
              </a:ext>
            </a:extLst>
          </p:cNvPr>
          <p:cNvSpPr txBox="1"/>
          <p:nvPr/>
        </p:nvSpPr>
        <p:spPr>
          <a:xfrm>
            <a:off x="2662423" y="2305132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8EBDCCE-44FC-44A2-88A5-C724D51F566C}"/>
              </a:ext>
            </a:extLst>
          </p:cNvPr>
          <p:cNvSpPr txBox="1"/>
          <p:nvPr/>
        </p:nvSpPr>
        <p:spPr>
          <a:xfrm>
            <a:off x="553921" y="1928471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4</a:t>
            </a:r>
          </a:p>
        </p:txBody>
      </p:sp>
    </p:spTree>
    <p:extLst>
      <p:ext uri="{BB962C8B-B14F-4D97-AF65-F5344CB8AC3E}">
        <p14:creationId xmlns:p14="http://schemas.microsoft.com/office/powerpoint/2010/main" val="3877440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4584825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el estatus es </a:t>
            </a:r>
            <a:r>
              <a:rPr lang="es-MX" sz="1600" b="1" dirty="0"/>
              <a:t>igual</a:t>
            </a:r>
            <a:r>
              <a:rPr lang="es-MX" sz="1600" dirty="0"/>
              <a:t> a anticipada o diferida (clave 5) entonces la </a:t>
            </a:r>
            <a:r>
              <a:rPr lang="es-MX" sz="1600" b="1" dirty="0"/>
              <a:t>prima</a:t>
            </a:r>
            <a:r>
              <a:rPr lang="es-MX" sz="1600" dirty="0"/>
              <a:t> </a:t>
            </a:r>
            <a:r>
              <a:rPr lang="es-MX" sz="1600" b="1" dirty="0"/>
              <a:t>devengada</a:t>
            </a:r>
            <a:r>
              <a:rPr lang="es-MX" sz="1600" dirty="0"/>
              <a:t> debe ser </a:t>
            </a:r>
            <a:r>
              <a:rPr lang="es-MX" sz="1600" b="1" dirty="0"/>
              <a:t>igual</a:t>
            </a:r>
            <a:r>
              <a:rPr lang="es-MX" sz="1600" dirty="0"/>
              <a:t> a 0.</a:t>
            </a:r>
            <a:endParaRPr lang="es-ES" sz="12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la </a:t>
            </a:r>
            <a:r>
              <a:rPr lang="es-MX" sz="1600" b="1" dirty="0"/>
              <a:t>prima</a:t>
            </a:r>
            <a:r>
              <a:rPr lang="es-MX" sz="1600" dirty="0"/>
              <a:t> </a:t>
            </a:r>
            <a:r>
              <a:rPr lang="es-MX" sz="1600" b="1" dirty="0"/>
              <a:t>devengada</a:t>
            </a:r>
            <a:r>
              <a:rPr lang="es-MX" sz="1600" dirty="0"/>
              <a:t> es </a:t>
            </a:r>
            <a:r>
              <a:rPr lang="es-MX" sz="1600" b="1" dirty="0"/>
              <a:t>igual</a:t>
            </a:r>
            <a:r>
              <a:rPr lang="es-MX" sz="1600" dirty="0"/>
              <a:t> a 0 y el inicio de vigencia es </a:t>
            </a:r>
            <a:r>
              <a:rPr lang="es-MX" sz="1600" b="1" dirty="0"/>
              <a:t>distinto</a:t>
            </a:r>
            <a:r>
              <a:rPr lang="es-MX" sz="1600" dirty="0"/>
              <a:t> al 31 de diciembre del ejercicio entonces el estatus debe ser </a:t>
            </a:r>
            <a:r>
              <a:rPr lang="es-MX" sz="1600" b="1" dirty="0"/>
              <a:t>igual</a:t>
            </a:r>
            <a:r>
              <a:rPr lang="es-MX" sz="1600" dirty="0"/>
              <a:t> a cancelada (clave 3) o anticipada o diferida (clave 5).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600" dirty="0"/>
              <a:t>Si el inicio de vigencia es </a:t>
            </a:r>
            <a:r>
              <a:rPr lang="es-MX" sz="1600" b="1" dirty="0"/>
              <a:t>mayor</a:t>
            </a:r>
            <a:r>
              <a:rPr lang="es-MX" sz="1600" dirty="0"/>
              <a:t> al año de reporte entonces la </a:t>
            </a:r>
            <a:r>
              <a:rPr lang="es-MX" sz="1600" b="1" dirty="0"/>
              <a:t>prima devengada</a:t>
            </a:r>
            <a:r>
              <a:rPr lang="es-MX" sz="1600" dirty="0"/>
              <a:t> debe ser  </a:t>
            </a:r>
            <a:r>
              <a:rPr lang="es-MX" sz="1600" b="1" dirty="0"/>
              <a:t>igual</a:t>
            </a:r>
            <a:r>
              <a:rPr lang="es-MX" sz="1600" dirty="0"/>
              <a:t> a 0.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6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150892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132" name="Google Shape;132;p18"/>
          <p:cNvGrpSpPr/>
          <p:nvPr/>
        </p:nvGrpSpPr>
        <p:grpSpPr>
          <a:xfrm>
            <a:off x="6228674" y="417731"/>
            <a:ext cx="2120985" cy="4361089"/>
            <a:chOff x="5160100" y="1609475"/>
            <a:chExt cx="975300" cy="2005375"/>
          </a:xfrm>
        </p:grpSpPr>
        <p:sp>
          <p:nvSpPr>
            <p:cNvPr id="133" name="Google Shape;133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8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18"/>
          <p:cNvSpPr/>
          <p:nvPr/>
        </p:nvSpPr>
        <p:spPr>
          <a:xfrm rot="4499367">
            <a:off x="7747457" y="360028"/>
            <a:ext cx="881478" cy="86458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A9D0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8"/>
          <p:cNvSpPr/>
          <p:nvPr/>
        </p:nvSpPr>
        <p:spPr>
          <a:xfrm rot="2700000">
            <a:off x="5960306" y="1072527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0DB7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8"/>
          <p:cNvSpPr/>
          <p:nvPr/>
        </p:nvSpPr>
        <p:spPr>
          <a:xfrm rot="-2700000" flipH="1">
            <a:off x="8080441" y="1403871"/>
            <a:ext cx="669489" cy="669489"/>
          </a:xfrm>
          <a:prstGeom prst="teardrop">
            <a:avLst>
              <a:gd name="adj" fmla="val 100000"/>
            </a:avLst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Google Shape;138;p18"/>
          <p:cNvGrpSpPr/>
          <p:nvPr/>
        </p:nvGrpSpPr>
        <p:grpSpPr>
          <a:xfrm>
            <a:off x="8254980" y="1578422"/>
            <a:ext cx="320399" cy="320378"/>
            <a:chOff x="1951075" y="2333250"/>
            <a:chExt cx="381200" cy="381175"/>
          </a:xfrm>
        </p:grpSpPr>
        <p:sp>
          <p:nvSpPr>
            <p:cNvPr id="139" name="Google Shape;139;p18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Google Shape;140;p18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Google Shape;141;p18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Google Shape;142;p18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6134870" y="1247078"/>
            <a:ext cx="320378" cy="320378"/>
            <a:chOff x="1278900" y="2333250"/>
            <a:chExt cx="381175" cy="381175"/>
          </a:xfrm>
        </p:grpSpPr>
        <p:sp>
          <p:nvSpPr>
            <p:cNvPr id="144" name="Google Shape;144;p18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8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8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8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" name="Google Shape;148;p18"/>
          <p:cNvGrpSpPr/>
          <p:nvPr/>
        </p:nvGrpSpPr>
        <p:grpSpPr>
          <a:xfrm>
            <a:off x="7905968" y="636609"/>
            <a:ext cx="563866" cy="311792"/>
            <a:chOff x="531800" y="5071350"/>
            <a:chExt cx="529750" cy="292900"/>
          </a:xfrm>
        </p:grpSpPr>
        <p:sp>
          <p:nvSpPr>
            <p:cNvPr id="149" name="Google Shape;149;p1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8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8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8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8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8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9050" cap="rnd" cmpd="sng">
              <a:solidFill>
                <a:srgbClr val="4156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18"/>
          <p:cNvSpPr/>
          <p:nvPr/>
        </p:nvSpPr>
        <p:spPr>
          <a:xfrm>
            <a:off x="7390350" y="1536450"/>
            <a:ext cx="176100" cy="154200"/>
          </a:xfrm>
          <a:prstGeom prst="heart">
            <a:avLst/>
          </a:prstGeom>
          <a:solidFill>
            <a:srgbClr val="F247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11;p17">
            <a:extLst>
              <a:ext uri="{FF2B5EF4-FFF2-40B4-BE49-F238E27FC236}">
                <a16:creationId xmlns:a16="http://schemas.microsoft.com/office/drawing/2014/main" id="{028CB794-E2E1-4693-A296-40BB78AF23B0}"/>
              </a:ext>
            </a:extLst>
          </p:cNvPr>
          <p:cNvSpPr txBox="1">
            <a:spLocks/>
          </p:cNvSpPr>
          <p:nvPr/>
        </p:nvSpPr>
        <p:spPr>
          <a:xfrm>
            <a:off x="844424" y="5598"/>
            <a:ext cx="4584825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2"/>
              </a:buClr>
              <a:buSzPts val="2400"/>
            </a:pPr>
            <a:r>
              <a:rPr lang="es-MX" sz="3600" b="1" dirty="0">
                <a:solidFill>
                  <a:schemeClr val="dk2"/>
                </a:solidFill>
                <a:latin typeface="Dosis"/>
                <a:sym typeface="Dosis"/>
              </a:rPr>
              <a:t>Prima devengada</a:t>
            </a:r>
          </a:p>
        </p:txBody>
      </p:sp>
      <p:sp>
        <p:nvSpPr>
          <p:cNvPr id="31" name="Google Shape;112;p17">
            <a:extLst>
              <a:ext uri="{FF2B5EF4-FFF2-40B4-BE49-F238E27FC236}">
                <a16:creationId xmlns:a16="http://schemas.microsoft.com/office/drawing/2014/main" id="{6B501192-A0B0-4160-8855-D05E6DECF71D}"/>
              </a:ext>
            </a:extLst>
          </p:cNvPr>
          <p:cNvSpPr txBox="1">
            <a:spLocks/>
          </p:cNvSpPr>
          <p:nvPr/>
        </p:nvSpPr>
        <p:spPr>
          <a:xfrm>
            <a:off x="626393" y="1232883"/>
            <a:ext cx="5498182" cy="37105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dirty="0"/>
              <a:t>Si la prima emitida es </a:t>
            </a:r>
            <a:r>
              <a:rPr lang="es-MX" b="1" dirty="0"/>
              <a:t>mayor</a:t>
            </a:r>
            <a:r>
              <a:rPr lang="es-MX" dirty="0"/>
              <a:t> a 0, el estatus es </a:t>
            </a:r>
            <a:r>
              <a:rPr lang="es-MX" b="1" dirty="0"/>
              <a:t>distinto</a:t>
            </a:r>
            <a:r>
              <a:rPr lang="es-MX" dirty="0"/>
              <a:t> de anticipada o diferida (clave 5) y el inicio de vigencia es </a:t>
            </a:r>
            <a:r>
              <a:rPr lang="es-MX" b="1" dirty="0"/>
              <a:t>distinto</a:t>
            </a:r>
            <a:r>
              <a:rPr lang="es-MX" dirty="0"/>
              <a:t> al 31 de diciembre del ejercicio entonces la </a:t>
            </a:r>
            <a:r>
              <a:rPr lang="es-MX" b="1" dirty="0"/>
              <a:t>prima</a:t>
            </a:r>
            <a:r>
              <a:rPr lang="es-MX" dirty="0"/>
              <a:t> </a:t>
            </a:r>
            <a:r>
              <a:rPr lang="es-MX" b="1" dirty="0"/>
              <a:t>devengada</a:t>
            </a:r>
            <a:r>
              <a:rPr lang="es-MX" dirty="0"/>
              <a:t> debe ser </a:t>
            </a:r>
            <a:r>
              <a:rPr lang="es-MX" b="1" dirty="0"/>
              <a:t>mayor</a:t>
            </a:r>
            <a:r>
              <a:rPr lang="es-MX" dirty="0"/>
              <a:t> a 0.</a:t>
            </a:r>
            <a:endParaRPr lang="es-ES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dirty="0"/>
              <a:t>Si la </a:t>
            </a:r>
            <a:r>
              <a:rPr lang="es-MX" b="1" dirty="0"/>
              <a:t>prima</a:t>
            </a:r>
            <a:r>
              <a:rPr lang="es-MX" dirty="0"/>
              <a:t> </a:t>
            </a:r>
            <a:r>
              <a:rPr lang="es-MX" b="1" dirty="0"/>
              <a:t>devengada</a:t>
            </a:r>
            <a:r>
              <a:rPr lang="es-MX" dirty="0"/>
              <a:t> es </a:t>
            </a:r>
            <a:r>
              <a:rPr lang="es-MX" b="1" dirty="0"/>
              <a:t>menor</a:t>
            </a:r>
            <a:r>
              <a:rPr lang="es-MX" dirty="0"/>
              <a:t> a 0 entonces el estatus debe ser </a:t>
            </a:r>
            <a:r>
              <a:rPr lang="es-MX" b="1" dirty="0"/>
              <a:t>igual</a:t>
            </a:r>
            <a:r>
              <a:rPr lang="es-MX" dirty="0"/>
              <a:t> a cancelada (clave 3) y la moneda extranjera.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dirty="0"/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dirty="0"/>
              <a:t>Si el estatus es distinto de anticipada o diferida (clave 5), la prima devengada es cero y el inicio de vigencia es </a:t>
            </a:r>
            <a:r>
              <a:rPr lang="es-MX" b="1" dirty="0"/>
              <a:t>distinto</a:t>
            </a:r>
            <a:r>
              <a:rPr lang="es-MX" dirty="0"/>
              <a:t> al 31 de diciembre del ejercicio entonces la </a:t>
            </a:r>
            <a:r>
              <a:rPr lang="es-MX" b="1" dirty="0"/>
              <a:t>prima emitida</a:t>
            </a:r>
            <a:r>
              <a:rPr lang="es-MX" dirty="0"/>
              <a:t> debe ser </a:t>
            </a:r>
            <a:r>
              <a:rPr lang="es-MX" b="1" dirty="0"/>
              <a:t>menor o igual </a:t>
            </a:r>
            <a:r>
              <a:rPr lang="es-MX" dirty="0"/>
              <a:t>a 0.</a:t>
            </a:r>
          </a:p>
          <a:p>
            <a:pPr marL="419100" indent="-342900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endParaRPr lang="es-MX" sz="1800" dirty="0"/>
          </a:p>
        </p:txBody>
      </p:sp>
      <p:sp>
        <p:nvSpPr>
          <p:cNvPr id="33" name="Google Shape;112;p17">
            <a:extLst>
              <a:ext uri="{FF2B5EF4-FFF2-40B4-BE49-F238E27FC236}">
                <a16:creationId xmlns:a16="http://schemas.microsoft.com/office/drawing/2014/main" id="{B7B9954E-9EDD-4455-96C7-1F011A7C3ADC}"/>
              </a:ext>
            </a:extLst>
          </p:cNvPr>
          <p:cNvSpPr txBox="1">
            <a:spLocks/>
          </p:cNvSpPr>
          <p:nvPr/>
        </p:nvSpPr>
        <p:spPr>
          <a:xfrm>
            <a:off x="6400799" y="2926393"/>
            <a:ext cx="1753644" cy="1570450"/>
          </a:xfrm>
          <a:prstGeom prst="rect">
            <a:avLst/>
          </a:prstGeom>
          <a:solidFill>
            <a:schemeClr val="bg1"/>
          </a:solidFill>
          <a:ln>
            <a:solidFill>
              <a:srgbClr val="0DB7C4"/>
            </a:solidFill>
            <a:prstDash val="sysDash"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▹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⬞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Aplica para:</a:t>
            </a:r>
          </a:p>
          <a:p>
            <a:pPr algn="ctr">
              <a:buClr>
                <a:srgbClr val="000000"/>
              </a:buClr>
              <a:buFont typeface="Arial"/>
              <a:buChar char="▹"/>
            </a:pPr>
            <a:endParaRPr lang="es-MX" sz="16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Colectivo</a:t>
            </a:r>
          </a:p>
          <a:p>
            <a:pPr marL="76200" indent="0" algn="ctr">
              <a:buClr>
                <a:srgbClr val="000000"/>
              </a:buClr>
              <a:buNone/>
            </a:pPr>
            <a:r>
              <a:rPr lang="es-MX" sz="16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GM Individual</a:t>
            </a:r>
          </a:p>
        </p:txBody>
      </p:sp>
    </p:spTree>
    <p:extLst>
      <p:ext uri="{BB962C8B-B14F-4D97-AF65-F5344CB8AC3E}">
        <p14:creationId xmlns:p14="http://schemas.microsoft.com/office/powerpoint/2010/main" val="2459192003"/>
      </p:ext>
    </p:extLst>
  </p:cSld>
  <p:clrMapOvr>
    <a:masterClrMapping/>
  </p:clrMapOvr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415665"/>
      </a:dk1>
      <a:lt1>
        <a:srgbClr val="FFFFFF"/>
      </a:lt1>
      <a:dk2>
        <a:srgbClr val="0DB7C4"/>
      </a:dk2>
      <a:lt2>
        <a:srgbClr val="F6F6F6"/>
      </a:lt2>
      <a:accent1>
        <a:srgbClr val="0A95B0"/>
      </a:accent1>
      <a:accent2>
        <a:srgbClr val="A7E5E9"/>
      </a:accent2>
      <a:accent3>
        <a:srgbClr val="A9D039"/>
      </a:accent3>
      <a:accent4>
        <a:srgbClr val="FFBC00"/>
      </a:accent4>
      <a:accent5>
        <a:srgbClr val="F24745"/>
      </a:accent5>
      <a:accent6>
        <a:srgbClr val="B3B3B3"/>
      </a:accent6>
      <a:hlink>
        <a:srgbClr val="0DB7C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2023-01-18T06:00:00+00:00</Fecha>
    <Ejercicio xmlns="8a1bad36-d8b0-4cfa-9462-7c748c5ba06c">2022: Nueva Estructura Seguros (CUSF)</Ejercicio>
    <Orden xmlns="8a1bad36-d8b0-4cfa-9462-7c748c5ba06c">D</Orden>
    <_dlc_DocId xmlns="fbb82a6a-a961-4754-99c6-5e8b59674839">ZUWP26PT267V-208-615</_dlc_DocId>
    <_dlc_DocIdUrl xmlns="fbb82a6a-a961-4754-99c6-5e8b59674839">
      <Url>https://www.cnsf.gob.mx/Sistemas/_layouts/15/DocIdRedir.aspx?ID=ZUWP26PT267V-208-615</Url>
      <Description>ZUWP26PT267V-208-615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ED4201-7D3C-4348-B058-10152203246B}"/>
</file>

<file path=customXml/itemProps2.xml><?xml version="1.0" encoding="utf-8"?>
<ds:datastoreItem xmlns:ds="http://schemas.openxmlformats.org/officeDocument/2006/customXml" ds:itemID="{2CC383D1-31E0-4824-8C98-22DF8C616FB8}"/>
</file>

<file path=customXml/itemProps3.xml><?xml version="1.0" encoding="utf-8"?>
<ds:datastoreItem xmlns:ds="http://schemas.openxmlformats.org/officeDocument/2006/customXml" ds:itemID="{6CD7F89E-18B7-4DBA-848F-53A8D2EFAEF1}"/>
</file>

<file path=customXml/itemProps4.xml><?xml version="1.0" encoding="utf-8"?>
<ds:datastoreItem xmlns:ds="http://schemas.openxmlformats.org/officeDocument/2006/customXml" ds:itemID="{E0276ACB-59CB-424B-9F77-3F5F778B7A57}"/>
</file>

<file path=docProps/app.xml><?xml version="1.0" encoding="utf-8"?>
<Properties xmlns="http://schemas.openxmlformats.org/officeDocument/2006/extended-properties" xmlns:vt="http://schemas.openxmlformats.org/officeDocument/2006/docPropsVTypes">
  <TotalTime>6657</TotalTime>
  <Words>1448</Words>
  <Application>Microsoft Office PowerPoint</Application>
  <PresentationFormat>Presentación en pantalla (16:9)</PresentationFormat>
  <Paragraphs>256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Montserrat</vt:lpstr>
      <vt:lpstr>Dosis</vt:lpstr>
      <vt:lpstr>Arial</vt:lpstr>
      <vt:lpstr>Source Sans Pro</vt:lpstr>
      <vt:lpstr>Cerimon template</vt:lpstr>
      <vt:lpstr>Taller sobre el Manual del Sistema Estadístico de los Seguros de Gastos Médicos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Gastos Médicos 2022</dc:title>
  <dc:creator>KARINA LUNA MARTINEZ</dc:creator>
  <cp:lastModifiedBy>RICARDO HUMBERTO SEVILLA AGUILAR</cp:lastModifiedBy>
  <cp:revision>145</cp:revision>
  <dcterms:modified xsi:type="dcterms:W3CDTF">2023-01-19T03:33:15Z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78581314-26f7-4b6d-b2c1-c076cfb118aa</vt:lpwstr>
  </property>
</Properties>
</file>